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889" r:id="rId3"/>
    <p:sldId id="374" r:id="rId4"/>
    <p:sldId id="273" r:id="rId5"/>
    <p:sldId id="905" r:id="rId6"/>
    <p:sldId id="411" r:id="rId7"/>
    <p:sldId id="413" r:id="rId8"/>
    <p:sldId id="908" r:id="rId9"/>
    <p:sldId id="909" r:id="rId10"/>
    <p:sldId id="910" r:id="rId11"/>
    <p:sldId id="911" r:id="rId12"/>
    <p:sldId id="912" r:id="rId13"/>
    <p:sldId id="913" r:id="rId14"/>
    <p:sldId id="914" r:id="rId15"/>
    <p:sldId id="906" r:id="rId16"/>
    <p:sldId id="883" r:id="rId17"/>
    <p:sldId id="902" r:id="rId18"/>
    <p:sldId id="903" r:id="rId19"/>
    <p:sldId id="886" r:id="rId20"/>
    <p:sldId id="943" r:id="rId21"/>
    <p:sldId id="921" r:id="rId22"/>
    <p:sldId id="922" r:id="rId23"/>
    <p:sldId id="924" r:id="rId24"/>
    <p:sldId id="923" r:id="rId25"/>
    <p:sldId id="916" r:id="rId26"/>
    <p:sldId id="358" r:id="rId27"/>
    <p:sldId id="359" r:id="rId28"/>
    <p:sldId id="360" r:id="rId29"/>
    <p:sldId id="361" r:id="rId30"/>
    <p:sldId id="917" r:id="rId31"/>
    <p:sldId id="918" r:id="rId32"/>
    <p:sldId id="936" r:id="rId33"/>
    <p:sldId id="937" r:id="rId34"/>
    <p:sldId id="938" r:id="rId35"/>
    <p:sldId id="364" r:id="rId36"/>
    <p:sldId id="940" r:id="rId37"/>
    <p:sldId id="925" r:id="rId38"/>
    <p:sldId id="939" r:id="rId39"/>
    <p:sldId id="941" r:id="rId40"/>
    <p:sldId id="942" r:id="rId41"/>
    <p:sldId id="900" r:id="rId42"/>
    <p:sldId id="915" r:id="rId43"/>
    <p:sldId id="9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F672"/>
    <a:srgbClr val="E7E6E6"/>
    <a:srgbClr val="ACCBF9"/>
    <a:srgbClr val="DAE3F3"/>
    <a:srgbClr val="7EB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9659" autoAdjust="0"/>
  </p:normalViewPr>
  <p:slideViewPr>
    <p:cSldViewPr snapToGrid="0">
      <p:cViewPr varScale="1">
        <p:scale>
          <a:sx n="95" d="100"/>
          <a:sy n="95" d="100"/>
        </p:scale>
        <p:origin x="1122" y="96"/>
      </p:cViewPr>
      <p:guideLst>
        <p:guide orient="horz" pos="2160"/>
        <p:guide pos="3840"/>
      </p:guideLst>
    </p:cSldViewPr>
  </p:slideViewPr>
  <p:notesTextViewPr>
    <p:cViewPr>
      <p:scale>
        <a:sx n="3" d="2"/>
        <a:sy n="3" d="2"/>
      </p:scale>
      <p:origin x="0" y="0"/>
    </p:cViewPr>
  </p:notesTextViewPr>
  <p:sorterViewPr>
    <p:cViewPr>
      <p:scale>
        <a:sx n="200" d="100"/>
        <a:sy n="2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B327BE-8DF3-406B-9C9B-550C06F5443B}" type="doc">
      <dgm:prSet loTypeId="urn:microsoft.com/office/officeart/2005/8/layout/orgChart1" loCatId="hierarchy" qsTypeId="urn:microsoft.com/office/officeart/2005/8/quickstyle/3d4" qsCatId="3D" csTypeId="urn:microsoft.com/office/officeart/2005/8/colors/colorful2" csCatId="colorful" phldr="1"/>
      <dgm:spPr/>
      <dgm:t>
        <a:bodyPr/>
        <a:lstStyle/>
        <a:p>
          <a:endParaRPr lang="en-SG"/>
        </a:p>
      </dgm:t>
    </dgm:pt>
    <dgm:pt modelId="{4DC02CA7-B8F0-4E9D-BE0C-962D7024D419}">
      <dgm:prSet phldrT="[Text]"/>
      <dgm:spPr/>
      <dgm:t>
        <a:bodyPr/>
        <a:lstStyle/>
        <a:p>
          <a:r>
            <a:rPr lang="en-SG" dirty="0">
              <a:solidFill>
                <a:schemeClr val="tx1"/>
              </a:solidFill>
            </a:rPr>
            <a:t>Supervised Learning</a:t>
          </a:r>
        </a:p>
      </dgm:t>
    </dgm:pt>
    <dgm:pt modelId="{714E4A16-DDFF-48AC-9584-C60B708A0310}" type="parTrans" cxnId="{C3BFBB41-DC53-430D-9A6B-EE56B1F70660}">
      <dgm:prSet/>
      <dgm:spPr/>
      <dgm:t>
        <a:bodyPr/>
        <a:lstStyle/>
        <a:p>
          <a:endParaRPr lang="en-SG">
            <a:solidFill>
              <a:schemeClr val="tx1"/>
            </a:solidFill>
          </a:endParaRPr>
        </a:p>
      </dgm:t>
    </dgm:pt>
    <dgm:pt modelId="{6F885633-9653-411B-A6C4-FE03369C8255}" type="sibTrans" cxnId="{C3BFBB41-DC53-430D-9A6B-EE56B1F70660}">
      <dgm:prSet/>
      <dgm:spPr/>
      <dgm:t>
        <a:bodyPr/>
        <a:lstStyle/>
        <a:p>
          <a:endParaRPr lang="en-SG">
            <a:solidFill>
              <a:schemeClr val="tx1"/>
            </a:solidFill>
          </a:endParaRPr>
        </a:p>
      </dgm:t>
    </dgm:pt>
    <dgm:pt modelId="{51D02B2A-9FA6-4D42-90DA-4EE4FBAC5ED4}">
      <dgm:prSet phldrT="[Text]"/>
      <dgm:spPr/>
      <dgm:t>
        <a:bodyPr/>
        <a:lstStyle/>
        <a:p>
          <a:r>
            <a:rPr lang="en-SG" dirty="0">
              <a:solidFill>
                <a:schemeClr val="tx1"/>
              </a:solidFill>
            </a:rPr>
            <a:t>Reinforcement Learning</a:t>
          </a:r>
        </a:p>
      </dgm:t>
    </dgm:pt>
    <dgm:pt modelId="{6D86C1F7-7785-4E62-9338-701489C8A4F7}" type="parTrans" cxnId="{257CA8E3-BDE3-439D-8F87-6331480AB490}">
      <dgm:prSet/>
      <dgm:spPr/>
      <dgm:t>
        <a:bodyPr/>
        <a:lstStyle/>
        <a:p>
          <a:endParaRPr lang="en-SG">
            <a:solidFill>
              <a:schemeClr val="tx1"/>
            </a:solidFill>
          </a:endParaRPr>
        </a:p>
      </dgm:t>
    </dgm:pt>
    <dgm:pt modelId="{C6B5BBF4-9E48-4BBD-A6C9-A263315A28FF}" type="sibTrans" cxnId="{257CA8E3-BDE3-439D-8F87-6331480AB490}">
      <dgm:prSet/>
      <dgm:spPr/>
      <dgm:t>
        <a:bodyPr/>
        <a:lstStyle/>
        <a:p>
          <a:endParaRPr lang="en-SG">
            <a:solidFill>
              <a:schemeClr val="tx1"/>
            </a:solidFill>
          </a:endParaRPr>
        </a:p>
      </dgm:t>
    </dgm:pt>
    <dgm:pt modelId="{1D91D9B5-FD21-4EE5-A876-DD9AF25CC7E2}">
      <dgm:prSet phldrT="[Text]"/>
      <dgm:spPr/>
      <dgm:t>
        <a:bodyPr/>
        <a:lstStyle/>
        <a:p>
          <a:r>
            <a:rPr lang="en-SG" dirty="0">
              <a:solidFill>
                <a:schemeClr val="tx1"/>
              </a:solidFill>
            </a:rPr>
            <a:t>Unsupervised Learning</a:t>
          </a:r>
        </a:p>
      </dgm:t>
    </dgm:pt>
    <dgm:pt modelId="{456BDA2F-4CDB-41D0-8230-7F6B9DA5ABA0}" type="parTrans" cxnId="{A9B7FF4E-CC87-4E0D-B145-DF8D7A1BB68A}">
      <dgm:prSet/>
      <dgm:spPr/>
      <dgm:t>
        <a:bodyPr/>
        <a:lstStyle/>
        <a:p>
          <a:endParaRPr lang="en-SG">
            <a:solidFill>
              <a:schemeClr val="tx1"/>
            </a:solidFill>
          </a:endParaRPr>
        </a:p>
      </dgm:t>
    </dgm:pt>
    <dgm:pt modelId="{40808781-AF67-4FE5-93C2-4A76FF1682D7}" type="sibTrans" cxnId="{A9B7FF4E-CC87-4E0D-B145-DF8D7A1BB68A}">
      <dgm:prSet/>
      <dgm:spPr/>
      <dgm:t>
        <a:bodyPr/>
        <a:lstStyle/>
        <a:p>
          <a:endParaRPr lang="en-SG">
            <a:solidFill>
              <a:schemeClr val="tx1"/>
            </a:solidFill>
          </a:endParaRPr>
        </a:p>
      </dgm:t>
    </dgm:pt>
    <dgm:pt modelId="{C8680F48-6EA2-4221-9BD3-88766BAED04E}">
      <dgm:prSet phldrT="[Text]"/>
      <dgm:spPr/>
      <dgm:t>
        <a:bodyPr/>
        <a:lstStyle/>
        <a:p>
          <a:r>
            <a:rPr lang="en-SG" dirty="0">
              <a:solidFill>
                <a:schemeClr val="tx1"/>
              </a:solidFill>
            </a:rPr>
            <a:t>Labelled data with guidance</a:t>
          </a:r>
        </a:p>
      </dgm:t>
    </dgm:pt>
    <dgm:pt modelId="{F677477F-B43A-46D9-BF15-2578F6A3C10A}" type="parTrans" cxnId="{5642E782-B311-4944-A27C-40FD89038266}">
      <dgm:prSet/>
      <dgm:spPr/>
      <dgm:t>
        <a:bodyPr/>
        <a:lstStyle/>
        <a:p>
          <a:endParaRPr lang="en-SG">
            <a:solidFill>
              <a:schemeClr val="tx1"/>
            </a:solidFill>
          </a:endParaRPr>
        </a:p>
      </dgm:t>
    </dgm:pt>
    <dgm:pt modelId="{A0E1BDC1-4D26-421D-AB15-5C8CB927E3CA}" type="sibTrans" cxnId="{5642E782-B311-4944-A27C-40FD89038266}">
      <dgm:prSet/>
      <dgm:spPr/>
      <dgm:t>
        <a:bodyPr/>
        <a:lstStyle/>
        <a:p>
          <a:endParaRPr lang="en-SG">
            <a:solidFill>
              <a:schemeClr val="tx1"/>
            </a:solidFill>
          </a:endParaRPr>
        </a:p>
      </dgm:t>
    </dgm:pt>
    <dgm:pt modelId="{405C81F5-259B-4A73-82E8-5C192BED7C5D}">
      <dgm:prSet phldrT="[Text]"/>
      <dgm:spPr/>
      <dgm:t>
        <a:bodyPr/>
        <a:lstStyle/>
        <a:p>
          <a:r>
            <a:rPr lang="en-SG" dirty="0">
              <a:solidFill>
                <a:schemeClr val="tx1"/>
              </a:solidFill>
            </a:rPr>
            <a:t>No labelled without guidance</a:t>
          </a:r>
        </a:p>
      </dgm:t>
    </dgm:pt>
    <dgm:pt modelId="{68B5361C-8AD9-420D-B122-7B5195F90D00}" type="parTrans" cxnId="{4B73FC08-BC9D-44DC-8196-136833E15CD0}">
      <dgm:prSet/>
      <dgm:spPr/>
      <dgm:t>
        <a:bodyPr/>
        <a:lstStyle/>
        <a:p>
          <a:endParaRPr lang="en-SG">
            <a:solidFill>
              <a:schemeClr val="tx1"/>
            </a:solidFill>
          </a:endParaRPr>
        </a:p>
      </dgm:t>
    </dgm:pt>
    <dgm:pt modelId="{92B523CE-BB2C-4FB2-8452-DB69176F6E89}" type="sibTrans" cxnId="{4B73FC08-BC9D-44DC-8196-136833E15CD0}">
      <dgm:prSet/>
      <dgm:spPr/>
      <dgm:t>
        <a:bodyPr/>
        <a:lstStyle/>
        <a:p>
          <a:endParaRPr lang="en-SG">
            <a:solidFill>
              <a:schemeClr val="tx1"/>
            </a:solidFill>
          </a:endParaRPr>
        </a:p>
      </dgm:t>
    </dgm:pt>
    <dgm:pt modelId="{067DF374-15BB-47CC-9838-0A69E59637E5}">
      <dgm:prSet phldrT="[Text]"/>
      <dgm:spPr/>
      <dgm:t>
        <a:bodyPr/>
        <a:lstStyle/>
        <a:p>
          <a:r>
            <a:rPr lang="en-SG" dirty="0">
              <a:solidFill>
                <a:schemeClr val="tx1"/>
              </a:solidFill>
            </a:rPr>
            <a:t>Interacts with environment, decide action, learns by trial and error method</a:t>
          </a:r>
        </a:p>
      </dgm:t>
    </dgm:pt>
    <dgm:pt modelId="{EE7AFC41-5F0F-41F8-B665-5A01C96FBD43}" type="parTrans" cxnId="{05AABA0F-7726-453B-97B4-94501F163BB0}">
      <dgm:prSet/>
      <dgm:spPr/>
      <dgm:t>
        <a:bodyPr/>
        <a:lstStyle/>
        <a:p>
          <a:endParaRPr lang="en-SG">
            <a:solidFill>
              <a:schemeClr val="tx1"/>
            </a:solidFill>
          </a:endParaRPr>
        </a:p>
      </dgm:t>
    </dgm:pt>
    <dgm:pt modelId="{7DE7FCFF-2FA7-4588-AADF-0C88A550945E}" type="sibTrans" cxnId="{05AABA0F-7726-453B-97B4-94501F163BB0}">
      <dgm:prSet/>
      <dgm:spPr/>
      <dgm:t>
        <a:bodyPr/>
        <a:lstStyle/>
        <a:p>
          <a:endParaRPr lang="en-SG">
            <a:solidFill>
              <a:schemeClr val="tx1"/>
            </a:solidFill>
          </a:endParaRPr>
        </a:p>
      </dgm:t>
    </dgm:pt>
    <dgm:pt modelId="{92392421-5A85-40C9-ADC7-4B34842EE60B}" type="pres">
      <dgm:prSet presAssocID="{50B327BE-8DF3-406B-9C9B-550C06F5443B}" presName="hierChild1" presStyleCnt="0">
        <dgm:presLayoutVars>
          <dgm:orgChart val="1"/>
          <dgm:chPref val="1"/>
          <dgm:dir/>
          <dgm:animOne val="branch"/>
          <dgm:animLvl val="lvl"/>
          <dgm:resizeHandles/>
        </dgm:presLayoutVars>
      </dgm:prSet>
      <dgm:spPr/>
    </dgm:pt>
    <dgm:pt modelId="{41A3D573-9EDE-40E5-877A-CB4DE57C1015}" type="pres">
      <dgm:prSet presAssocID="{4DC02CA7-B8F0-4E9D-BE0C-962D7024D419}" presName="hierRoot1" presStyleCnt="0">
        <dgm:presLayoutVars>
          <dgm:hierBranch val="init"/>
        </dgm:presLayoutVars>
      </dgm:prSet>
      <dgm:spPr/>
    </dgm:pt>
    <dgm:pt modelId="{97C41F0F-060F-4263-8553-146AE12DBB1C}" type="pres">
      <dgm:prSet presAssocID="{4DC02CA7-B8F0-4E9D-BE0C-962D7024D419}" presName="rootComposite1" presStyleCnt="0"/>
      <dgm:spPr/>
    </dgm:pt>
    <dgm:pt modelId="{21DAC4FB-7ECD-47E1-84FA-30AEE91FF0C0}" type="pres">
      <dgm:prSet presAssocID="{4DC02CA7-B8F0-4E9D-BE0C-962D7024D419}" presName="rootText1" presStyleLbl="node0" presStyleIdx="0" presStyleCnt="3" custLinFactNeighborX="-75287">
        <dgm:presLayoutVars>
          <dgm:chPref val="3"/>
        </dgm:presLayoutVars>
      </dgm:prSet>
      <dgm:spPr/>
    </dgm:pt>
    <dgm:pt modelId="{15F85483-D3F3-4692-9E07-A59E0488681E}" type="pres">
      <dgm:prSet presAssocID="{4DC02CA7-B8F0-4E9D-BE0C-962D7024D419}" presName="rootConnector1" presStyleLbl="node1" presStyleIdx="0" presStyleCnt="0"/>
      <dgm:spPr/>
    </dgm:pt>
    <dgm:pt modelId="{08118EAF-6F06-4160-975D-57488656F5B5}" type="pres">
      <dgm:prSet presAssocID="{4DC02CA7-B8F0-4E9D-BE0C-962D7024D419}" presName="hierChild2" presStyleCnt="0"/>
      <dgm:spPr/>
    </dgm:pt>
    <dgm:pt modelId="{0F71D20C-EA42-414E-90F5-D62D30092D5C}" type="pres">
      <dgm:prSet presAssocID="{F677477F-B43A-46D9-BF15-2578F6A3C10A}" presName="Name37" presStyleLbl="parChTrans1D2" presStyleIdx="0" presStyleCnt="3"/>
      <dgm:spPr/>
    </dgm:pt>
    <dgm:pt modelId="{EBE64EB4-158E-49F7-B17B-77D8C30796F7}" type="pres">
      <dgm:prSet presAssocID="{C8680F48-6EA2-4221-9BD3-88766BAED04E}" presName="hierRoot2" presStyleCnt="0">
        <dgm:presLayoutVars>
          <dgm:hierBranch val="init"/>
        </dgm:presLayoutVars>
      </dgm:prSet>
      <dgm:spPr/>
    </dgm:pt>
    <dgm:pt modelId="{7F95AC65-6FD3-40FA-B1BA-FC6EEDD8838F}" type="pres">
      <dgm:prSet presAssocID="{C8680F48-6EA2-4221-9BD3-88766BAED04E}" presName="rootComposite" presStyleCnt="0"/>
      <dgm:spPr/>
    </dgm:pt>
    <dgm:pt modelId="{08D682BB-F576-4998-B33F-96F23028233D}" type="pres">
      <dgm:prSet presAssocID="{C8680F48-6EA2-4221-9BD3-88766BAED04E}" presName="rootText" presStyleLbl="node2" presStyleIdx="0" presStyleCnt="3" custLinFactNeighborX="-75287">
        <dgm:presLayoutVars>
          <dgm:chPref val="3"/>
        </dgm:presLayoutVars>
      </dgm:prSet>
      <dgm:spPr/>
    </dgm:pt>
    <dgm:pt modelId="{6645081E-B408-4D5B-9AB1-730DCF96829B}" type="pres">
      <dgm:prSet presAssocID="{C8680F48-6EA2-4221-9BD3-88766BAED04E}" presName="rootConnector" presStyleLbl="node2" presStyleIdx="0" presStyleCnt="3"/>
      <dgm:spPr/>
    </dgm:pt>
    <dgm:pt modelId="{0EE2E815-9D67-4D94-B81C-3DAE22D046E7}" type="pres">
      <dgm:prSet presAssocID="{C8680F48-6EA2-4221-9BD3-88766BAED04E}" presName="hierChild4" presStyleCnt="0"/>
      <dgm:spPr/>
    </dgm:pt>
    <dgm:pt modelId="{A2BBCA21-5367-457E-BCC8-22BCE22BEEB8}" type="pres">
      <dgm:prSet presAssocID="{C8680F48-6EA2-4221-9BD3-88766BAED04E}" presName="hierChild5" presStyleCnt="0"/>
      <dgm:spPr/>
    </dgm:pt>
    <dgm:pt modelId="{E65B1A72-AA3B-4630-B0A3-B06848E99B25}" type="pres">
      <dgm:prSet presAssocID="{4DC02CA7-B8F0-4E9D-BE0C-962D7024D419}" presName="hierChild3" presStyleCnt="0"/>
      <dgm:spPr/>
    </dgm:pt>
    <dgm:pt modelId="{BA74A6AC-898A-4707-A1A5-763489E02FF1}" type="pres">
      <dgm:prSet presAssocID="{1D91D9B5-FD21-4EE5-A876-DD9AF25CC7E2}" presName="hierRoot1" presStyleCnt="0">
        <dgm:presLayoutVars>
          <dgm:hierBranch val="init"/>
        </dgm:presLayoutVars>
      </dgm:prSet>
      <dgm:spPr/>
    </dgm:pt>
    <dgm:pt modelId="{732C626F-3BE5-4D46-83E0-9AB2F7D8EF96}" type="pres">
      <dgm:prSet presAssocID="{1D91D9B5-FD21-4EE5-A876-DD9AF25CC7E2}" presName="rootComposite1" presStyleCnt="0"/>
      <dgm:spPr/>
    </dgm:pt>
    <dgm:pt modelId="{329C8317-F9BA-4916-858C-31549CCBF6A6}" type="pres">
      <dgm:prSet presAssocID="{1D91D9B5-FD21-4EE5-A876-DD9AF25CC7E2}" presName="rootText1" presStyleLbl="node0" presStyleIdx="1" presStyleCnt="3" custLinFactNeighborX="0">
        <dgm:presLayoutVars>
          <dgm:chPref val="3"/>
        </dgm:presLayoutVars>
      </dgm:prSet>
      <dgm:spPr/>
    </dgm:pt>
    <dgm:pt modelId="{8F7A6EEE-0526-41E3-BC86-6558F1FB78D0}" type="pres">
      <dgm:prSet presAssocID="{1D91D9B5-FD21-4EE5-A876-DD9AF25CC7E2}" presName="rootConnector1" presStyleLbl="node1" presStyleIdx="0" presStyleCnt="0"/>
      <dgm:spPr/>
    </dgm:pt>
    <dgm:pt modelId="{0E818EB9-0BB9-4307-9EAC-3BFC2F03CFFB}" type="pres">
      <dgm:prSet presAssocID="{1D91D9B5-FD21-4EE5-A876-DD9AF25CC7E2}" presName="hierChild2" presStyleCnt="0"/>
      <dgm:spPr/>
    </dgm:pt>
    <dgm:pt modelId="{F19243E3-4CD2-47E9-AA44-9CD1EDA5D719}" type="pres">
      <dgm:prSet presAssocID="{68B5361C-8AD9-420D-B122-7B5195F90D00}" presName="Name37" presStyleLbl="parChTrans1D2" presStyleIdx="1" presStyleCnt="3"/>
      <dgm:spPr/>
    </dgm:pt>
    <dgm:pt modelId="{AC4C82F5-0F75-4104-8F7E-617A8E70E391}" type="pres">
      <dgm:prSet presAssocID="{405C81F5-259B-4A73-82E8-5C192BED7C5D}" presName="hierRoot2" presStyleCnt="0">
        <dgm:presLayoutVars>
          <dgm:hierBranch val="init"/>
        </dgm:presLayoutVars>
      </dgm:prSet>
      <dgm:spPr/>
    </dgm:pt>
    <dgm:pt modelId="{4F761F53-5168-4324-B0E6-8ED486CACF4B}" type="pres">
      <dgm:prSet presAssocID="{405C81F5-259B-4A73-82E8-5C192BED7C5D}" presName="rootComposite" presStyleCnt="0"/>
      <dgm:spPr/>
    </dgm:pt>
    <dgm:pt modelId="{80179624-21EC-4E90-A431-88349EE634C0}" type="pres">
      <dgm:prSet presAssocID="{405C81F5-259B-4A73-82E8-5C192BED7C5D}" presName="rootText" presStyleLbl="node2" presStyleIdx="1" presStyleCnt="3" custLinFactNeighborX="0">
        <dgm:presLayoutVars>
          <dgm:chPref val="3"/>
        </dgm:presLayoutVars>
      </dgm:prSet>
      <dgm:spPr/>
    </dgm:pt>
    <dgm:pt modelId="{80E05FC7-C745-4ABB-B8F0-87994E39D9D3}" type="pres">
      <dgm:prSet presAssocID="{405C81F5-259B-4A73-82E8-5C192BED7C5D}" presName="rootConnector" presStyleLbl="node2" presStyleIdx="1" presStyleCnt="3"/>
      <dgm:spPr/>
    </dgm:pt>
    <dgm:pt modelId="{68443C75-611A-476C-B8C3-2929B4651F9D}" type="pres">
      <dgm:prSet presAssocID="{405C81F5-259B-4A73-82E8-5C192BED7C5D}" presName="hierChild4" presStyleCnt="0"/>
      <dgm:spPr/>
    </dgm:pt>
    <dgm:pt modelId="{930455FF-A846-47BE-9692-95CEB5A99569}" type="pres">
      <dgm:prSet presAssocID="{405C81F5-259B-4A73-82E8-5C192BED7C5D}" presName="hierChild5" presStyleCnt="0"/>
      <dgm:spPr/>
    </dgm:pt>
    <dgm:pt modelId="{F25DAE7D-1B63-4A80-AE0C-51F9E233FBF2}" type="pres">
      <dgm:prSet presAssocID="{1D91D9B5-FD21-4EE5-A876-DD9AF25CC7E2}" presName="hierChild3" presStyleCnt="0"/>
      <dgm:spPr/>
    </dgm:pt>
    <dgm:pt modelId="{C34D90B2-1459-48FB-96F8-1918E6E7EA29}" type="pres">
      <dgm:prSet presAssocID="{51D02B2A-9FA6-4D42-90DA-4EE4FBAC5ED4}" presName="hierRoot1" presStyleCnt="0">
        <dgm:presLayoutVars>
          <dgm:hierBranch val="init"/>
        </dgm:presLayoutVars>
      </dgm:prSet>
      <dgm:spPr/>
    </dgm:pt>
    <dgm:pt modelId="{5A2759CD-2B6F-4AC0-85AE-D8A797F8F7A5}" type="pres">
      <dgm:prSet presAssocID="{51D02B2A-9FA6-4D42-90DA-4EE4FBAC5ED4}" presName="rootComposite1" presStyleCnt="0"/>
      <dgm:spPr/>
    </dgm:pt>
    <dgm:pt modelId="{B647F1D3-1429-43AF-BC07-62D769365271}" type="pres">
      <dgm:prSet presAssocID="{51D02B2A-9FA6-4D42-90DA-4EE4FBAC5ED4}" presName="rootText1" presStyleLbl="node0" presStyleIdx="2" presStyleCnt="3" custLinFactX="39226" custLinFactNeighborX="100000">
        <dgm:presLayoutVars>
          <dgm:chPref val="3"/>
        </dgm:presLayoutVars>
      </dgm:prSet>
      <dgm:spPr/>
    </dgm:pt>
    <dgm:pt modelId="{6CAE4B36-2811-4D98-B23E-9AD51DF15EBD}" type="pres">
      <dgm:prSet presAssocID="{51D02B2A-9FA6-4D42-90DA-4EE4FBAC5ED4}" presName="rootConnector1" presStyleLbl="node1" presStyleIdx="0" presStyleCnt="0"/>
      <dgm:spPr/>
    </dgm:pt>
    <dgm:pt modelId="{0AC5F83E-7EE9-44E3-B40B-E51D2B3193F9}" type="pres">
      <dgm:prSet presAssocID="{51D02B2A-9FA6-4D42-90DA-4EE4FBAC5ED4}" presName="hierChild2" presStyleCnt="0"/>
      <dgm:spPr/>
    </dgm:pt>
    <dgm:pt modelId="{70467822-B65B-4039-87F4-0ED986EEBE44}" type="pres">
      <dgm:prSet presAssocID="{EE7AFC41-5F0F-41F8-B665-5A01C96FBD43}" presName="Name37" presStyleLbl="parChTrans1D2" presStyleIdx="2" presStyleCnt="3"/>
      <dgm:spPr/>
    </dgm:pt>
    <dgm:pt modelId="{196C45D3-C976-41E7-9863-355192DC2E0B}" type="pres">
      <dgm:prSet presAssocID="{067DF374-15BB-47CC-9838-0A69E59637E5}" presName="hierRoot2" presStyleCnt="0">
        <dgm:presLayoutVars>
          <dgm:hierBranch val="init"/>
        </dgm:presLayoutVars>
      </dgm:prSet>
      <dgm:spPr/>
    </dgm:pt>
    <dgm:pt modelId="{60B291BA-90FD-45C6-82F8-406B0726094B}" type="pres">
      <dgm:prSet presAssocID="{067DF374-15BB-47CC-9838-0A69E59637E5}" presName="rootComposite" presStyleCnt="0"/>
      <dgm:spPr/>
    </dgm:pt>
    <dgm:pt modelId="{4AD66906-DF11-48C4-BEA8-C6D2FC520B32}" type="pres">
      <dgm:prSet presAssocID="{067DF374-15BB-47CC-9838-0A69E59637E5}" presName="rootText" presStyleLbl="node2" presStyleIdx="2" presStyleCnt="3" custLinFactX="39226" custLinFactNeighborX="100000">
        <dgm:presLayoutVars>
          <dgm:chPref val="3"/>
        </dgm:presLayoutVars>
      </dgm:prSet>
      <dgm:spPr/>
    </dgm:pt>
    <dgm:pt modelId="{EA5C089C-B0F1-43F8-B170-A9C417A1C50B}" type="pres">
      <dgm:prSet presAssocID="{067DF374-15BB-47CC-9838-0A69E59637E5}" presName="rootConnector" presStyleLbl="node2" presStyleIdx="2" presStyleCnt="3"/>
      <dgm:spPr/>
    </dgm:pt>
    <dgm:pt modelId="{CEA166B4-6AA1-43F2-9890-EA6BBC2D8124}" type="pres">
      <dgm:prSet presAssocID="{067DF374-15BB-47CC-9838-0A69E59637E5}" presName="hierChild4" presStyleCnt="0"/>
      <dgm:spPr/>
    </dgm:pt>
    <dgm:pt modelId="{5C7B7B92-E7A8-41C0-A1D2-34774C3D9CF6}" type="pres">
      <dgm:prSet presAssocID="{067DF374-15BB-47CC-9838-0A69E59637E5}" presName="hierChild5" presStyleCnt="0"/>
      <dgm:spPr/>
    </dgm:pt>
    <dgm:pt modelId="{63B65F4A-F5E2-4120-93E1-61B600E8C455}" type="pres">
      <dgm:prSet presAssocID="{51D02B2A-9FA6-4D42-90DA-4EE4FBAC5ED4}" presName="hierChild3" presStyleCnt="0"/>
      <dgm:spPr/>
    </dgm:pt>
  </dgm:ptLst>
  <dgm:cxnLst>
    <dgm:cxn modelId="{46FC5A01-AB6B-4B7F-AF9A-A7805DD4F34A}" type="presOf" srcId="{C8680F48-6EA2-4221-9BD3-88766BAED04E}" destId="{08D682BB-F576-4998-B33F-96F23028233D}" srcOrd="0" destOrd="0" presId="urn:microsoft.com/office/officeart/2005/8/layout/orgChart1"/>
    <dgm:cxn modelId="{4BF12605-FF6A-4153-B557-6A89B55D0F8D}" type="presOf" srcId="{067DF374-15BB-47CC-9838-0A69E59637E5}" destId="{4AD66906-DF11-48C4-BEA8-C6D2FC520B32}" srcOrd="0" destOrd="0" presId="urn:microsoft.com/office/officeart/2005/8/layout/orgChart1"/>
    <dgm:cxn modelId="{4B73FC08-BC9D-44DC-8196-136833E15CD0}" srcId="{1D91D9B5-FD21-4EE5-A876-DD9AF25CC7E2}" destId="{405C81F5-259B-4A73-82E8-5C192BED7C5D}" srcOrd="0" destOrd="0" parTransId="{68B5361C-8AD9-420D-B122-7B5195F90D00}" sibTransId="{92B523CE-BB2C-4FB2-8452-DB69176F6E89}"/>
    <dgm:cxn modelId="{05AABA0F-7726-453B-97B4-94501F163BB0}" srcId="{51D02B2A-9FA6-4D42-90DA-4EE4FBAC5ED4}" destId="{067DF374-15BB-47CC-9838-0A69E59637E5}" srcOrd="0" destOrd="0" parTransId="{EE7AFC41-5F0F-41F8-B665-5A01C96FBD43}" sibTransId="{7DE7FCFF-2FA7-4588-AADF-0C88A550945E}"/>
    <dgm:cxn modelId="{76081A16-D423-46EB-8D02-D26BCD0EB6CA}" type="presOf" srcId="{68B5361C-8AD9-420D-B122-7B5195F90D00}" destId="{F19243E3-4CD2-47E9-AA44-9CD1EDA5D719}" srcOrd="0" destOrd="0" presId="urn:microsoft.com/office/officeart/2005/8/layout/orgChart1"/>
    <dgm:cxn modelId="{C405822E-6815-484E-8D8C-39E541C68580}" type="presOf" srcId="{C8680F48-6EA2-4221-9BD3-88766BAED04E}" destId="{6645081E-B408-4D5B-9AB1-730DCF96829B}" srcOrd="1" destOrd="0" presId="urn:microsoft.com/office/officeart/2005/8/layout/orgChart1"/>
    <dgm:cxn modelId="{40404D31-7769-4805-AD47-B4C544086AD8}" type="presOf" srcId="{F677477F-B43A-46D9-BF15-2578F6A3C10A}" destId="{0F71D20C-EA42-414E-90F5-D62D30092D5C}" srcOrd="0" destOrd="0" presId="urn:microsoft.com/office/officeart/2005/8/layout/orgChart1"/>
    <dgm:cxn modelId="{07CA8632-569E-4DF3-AB7B-DC21FB93D914}" type="presOf" srcId="{1D91D9B5-FD21-4EE5-A876-DD9AF25CC7E2}" destId="{8F7A6EEE-0526-41E3-BC86-6558F1FB78D0}" srcOrd="1" destOrd="0" presId="urn:microsoft.com/office/officeart/2005/8/layout/orgChart1"/>
    <dgm:cxn modelId="{C3BFBB41-DC53-430D-9A6B-EE56B1F70660}" srcId="{50B327BE-8DF3-406B-9C9B-550C06F5443B}" destId="{4DC02CA7-B8F0-4E9D-BE0C-962D7024D419}" srcOrd="0" destOrd="0" parTransId="{714E4A16-DDFF-48AC-9584-C60B708A0310}" sibTransId="{6F885633-9653-411B-A6C4-FE03369C8255}"/>
    <dgm:cxn modelId="{A0BB8D6B-F0D8-43C7-97BB-F7A7B6D3C38B}" type="presOf" srcId="{1D91D9B5-FD21-4EE5-A876-DD9AF25CC7E2}" destId="{329C8317-F9BA-4916-858C-31549CCBF6A6}" srcOrd="0" destOrd="0" presId="urn:microsoft.com/office/officeart/2005/8/layout/orgChart1"/>
    <dgm:cxn modelId="{A9B7FF4E-CC87-4E0D-B145-DF8D7A1BB68A}" srcId="{50B327BE-8DF3-406B-9C9B-550C06F5443B}" destId="{1D91D9B5-FD21-4EE5-A876-DD9AF25CC7E2}" srcOrd="1" destOrd="0" parTransId="{456BDA2F-4CDB-41D0-8230-7F6B9DA5ABA0}" sibTransId="{40808781-AF67-4FE5-93C2-4A76FF1682D7}"/>
    <dgm:cxn modelId="{8F175A74-0AB7-4FA5-9442-5A1986981FE4}" type="presOf" srcId="{4DC02CA7-B8F0-4E9D-BE0C-962D7024D419}" destId="{21DAC4FB-7ECD-47E1-84FA-30AEE91FF0C0}" srcOrd="0" destOrd="0" presId="urn:microsoft.com/office/officeart/2005/8/layout/orgChart1"/>
    <dgm:cxn modelId="{65CE397B-FA2D-430E-A1EA-898E6C02DD67}" type="presOf" srcId="{51D02B2A-9FA6-4D42-90DA-4EE4FBAC5ED4}" destId="{B647F1D3-1429-43AF-BC07-62D769365271}" srcOrd="0" destOrd="0" presId="urn:microsoft.com/office/officeart/2005/8/layout/orgChart1"/>
    <dgm:cxn modelId="{5642E782-B311-4944-A27C-40FD89038266}" srcId="{4DC02CA7-B8F0-4E9D-BE0C-962D7024D419}" destId="{C8680F48-6EA2-4221-9BD3-88766BAED04E}" srcOrd="0" destOrd="0" parTransId="{F677477F-B43A-46D9-BF15-2578F6A3C10A}" sibTransId="{A0E1BDC1-4D26-421D-AB15-5C8CB927E3CA}"/>
    <dgm:cxn modelId="{588851C3-6473-4898-8CDB-418DCC91CDD2}" type="presOf" srcId="{4DC02CA7-B8F0-4E9D-BE0C-962D7024D419}" destId="{15F85483-D3F3-4692-9E07-A59E0488681E}" srcOrd="1" destOrd="0" presId="urn:microsoft.com/office/officeart/2005/8/layout/orgChart1"/>
    <dgm:cxn modelId="{485EF1D3-8977-4EA2-BF56-4C155D1428F0}" type="presOf" srcId="{50B327BE-8DF3-406B-9C9B-550C06F5443B}" destId="{92392421-5A85-40C9-ADC7-4B34842EE60B}" srcOrd="0" destOrd="0" presId="urn:microsoft.com/office/officeart/2005/8/layout/orgChart1"/>
    <dgm:cxn modelId="{35100CD9-8423-495E-818B-78B172F5004B}" type="presOf" srcId="{51D02B2A-9FA6-4D42-90DA-4EE4FBAC5ED4}" destId="{6CAE4B36-2811-4D98-B23E-9AD51DF15EBD}" srcOrd="1" destOrd="0" presId="urn:microsoft.com/office/officeart/2005/8/layout/orgChart1"/>
    <dgm:cxn modelId="{9A227DE1-6518-4909-80A9-3E35086F25AA}" type="presOf" srcId="{067DF374-15BB-47CC-9838-0A69E59637E5}" destId="{EA5C089C-B0F1-43F8-B170-A9C417A1C50B}" srcOrd="1" destOrd="0" presId="urn:microsoft.com/office/officeart/2005/8/layout/orgChart1"/>
    <dgm:cxn modelId="{257CA8E3-BDE3-439D-8F87-6331480AB490}" srcId="{50B327BE-8DF3-406B-9C9B-550C06F5443B}" destId="{51D02B2A-9FA6-4D42-90DA-4EE4FBAC5ED4}" srcOrd="2" destOrd="0" parTransId="{6D86C1F7-7785-4E62-9338-701489C8A4F7}" sibTransId="{C6B5BBF4-9E48-4BBD-A6C9-A263315A28FF}"/>
    <dgm:cxn modelId="{2BF61BE5-0B1D-425C-A019-B53A6EE42C42}" type="presOf" srcId="{405C81F5-259B-4A73-82E8-5C192BED7C5D}" destId="{80E05FC7-C745-4ABB-B8F0-87994E39D9D3}" srcOrd="1" destOrd="0" presId="urn:microsoft.com/office/officeart/2005/8/layout/orgChart1"/>
    <dgm:cxn modelId="{481B33F9-AD57-4316-ADA7-F4671A621CA1}" type="presOf" srcId="{EE7AFC41-5F0F-41F8-B665-5A01C96FBD43}" destId="{70467822-B65B-4039-87F4-0ED986EEBE44}" srcOrd="0" destOrd="0" presId="urn:microsoft.com/office/officeart/2005/8/layout/orgChart1"/>
    <dgm:cxn modelId="{A81603FD-A4C2-4D87-95A0-1A4583665736}" type="presOf" srcId="{405C81F5-259B-4A73-82E8-5C192BED7C5D}" destId="{80179624-21EC-4E90-A431-88349EE634C0}" srcOrd="0" destOrd="0" presId="urn:microsoft.com/office/officeart/2005/8/layout/orgChart1"/>
    <dgm:cxn modelId="{2B8254CD-6363-48CD-B57A-D5681DF4A1AA}" type="presParOf" srcId="{92392421-5A85-40C9-ADC7-4B34842EE60B}" destId="{41A3D573-9EDE-40E5-877A-CB4DE57C1015}" srcOrd="0" destOrd="0" presId="urn:microsoft.com/office/officeart/2005/8/layout/orgChart1"/>
    <dgm:cxn modelId="{84907009-1BF6-4B3D-B18A-E42C2FFDA4FC}" type="presParOf" srcId="{41A3D573-9EDE-40E5-877A-CB4DE57C1015}" destId="{97C41F0F-060F-4263-8553-146AE12DBB1C}" srcOrd="0" destOrd="0" presId="urn:microsoft.com/office/officeart/2005/8/layout/orgChart1"/>
    <dgm:cxn modelId="{5E57E53E-DF26-45C7-B576-70FD5B527ABE}" type="presParOf" srcId="{97C41F0F-060F-4263-8553-146AE12DBB1C}" destId="{21DAC4FB-7ECD-47E1-84FA-30AEE91FF0C0}" srcOrd="0" destOrd="0" presId="urn:microsoft.com/office/officeart/2005/8/layout/orgChart1"/>
    <dgm:cxn modelId="{03B655CC-53BB-4658-917C-2F36DF96A58B}" type="presParOf" srcId="{97C41F0F-060F-4263-8553-146AE12DBB1C}" destId="{15F85483-D3F3-4692-9E07-A59E0488681E}" srcOrd="1" destOrd="0" presId="urn:microsoft.com/office/officeart/2005/8/layout/orgChart1"/>
    <dgm:cxn modelId="{1B7D1655-4CE0-4EF0-A61D-4558F6E7BD26}" type="presParOf" srcId="{41A3D573-9EDE-40E5-877A-CB4DE57C1015}" destId="{08118EAF-6F06-4160-975D-57488656F5B5}" srcOrd="1" destOrd="0" presId="urn:microsoft.com/office/officeart/2005/8/layout/orgChart1"/>
    <dgm:cxn modelId="{6840FA18-2909-418C-BEF4-7476AD070923}" type="presParOf" srcId="{08118EAF-6F06-4160-975D-57488656F5B5}" destId="{0F71D20C-EA42-414E-90F5-D62D30092D5C}" srcOrd="0" destOrd="0" presId="urn:microsoft.com/office/officeart/2005/8/layout/orgChart1"/>
    <dgm:cxn modelId="{A5B61F50-0D66-4C1D-8AFC-746E94112D31}" type="presParOf" srcId="{08118EAF-6F06-4160-975D-57488656F5B5}" destId="{EBE64EB4-158E-49F7-B17B-77D8C30796F7}" srcOrd="1" destOrd="0" presId="urn:microsoft.com/office/officeart/2005/8/layout/orgChart1"/>
    <dgm:cxn modelId="{3C5ECBC3-CD40-4BE1-96DE-582ED988FE72}" type="presParOf" srcId="{EBE64EB4-158E-49F7-B17B-77D8C30796F7}" destId="{7F95AC65-6FD3-40FA-B1BA-FC6EEDD8838F}" srcOrd="0" destOrd="0" presId="urn:microsoft.com/office/officeart/2005/8/layout/orgChart1"/>
    <dgm:cxn modelId="{7C6E6D98-FBEB-4778-B087-FA97AFC051FC}" type="presParOf" srcId="{7F95AC65-6FD3-40FA-B1BA-FC6EEDD8838F}" destId="{08D682BB-F576-4998-B33F-96F23028233D}" srcOrd="0" destOrd="0" presId="urn:microsoft.com/office/officeart/2005/8/layout/orgChart1"/>
    <dgm:cxn modelId="{5C2F4C95-CA6B-4D58-9C57-62F20EDEECCE}" type="presParOf" srcId="{7F95AC65-6FD3-40FA-B1BA-FC6EEDD8838F}" destId="{6645081E-B408-4D5B-9AB1-730DCF96829B}" srcOrd="1" destOrd="0" presId="urn:microsoft.com/office/officeart/2005/8/layout/orgChart1"/>
    <dgm:cxn modelId="{A844D327-AF54-4A74-B412-053D30AF521E}" type="presParOf" srcId="{EBE64EB4-158E-49F7-B17B-77D8C30796F7}" destId="{0EE2E815-9D67-4D94-B81C-3DAE22D046E7}" srcOrd="1" destOrd="0" presId="urn:microsoft.com/office/officeart/2005/8/layout/orgChart1"/>
    <dgm:cxn modelId="{F0F3349F-ECD7-4C04-997E-4976856BA84C}" type="presParOf" srcId="{EBE64EB4-158E-49F7-B17B-77D8C30796F7}" destId="{A2BBCA21-5367-457E-BCC8-22BCE22BEEB8}" srcOrd="2" destOrd="0" presId="urn:microsoft.com/office/officeart/2005/8/layout/orgChart1"/>
    <dgm:cxn modelId="{E7641233-C5EA-4B37-AF31-5BF7954F5B81}" type="presParOf" srcId="{41A3D573-9EDE-40E5-877A-CB4DE57C1015}" destId="{E65B1A72-AA3B-4630-B0A3-B06848E99B25}" srcOrd="2" destOrd="0" presId="urn:microsoft.com/office/officeart/2005/8/layout/orgChart1"/>
    <dgm:cxn modelId="{DA7DC35A-BD6B-41CF-A0EB-3C92A4E44637}" type="presParOf" srcId="{92392421-5A85-40C9-ADC7-4B34842EE60B}" destId="{BA74A6AC-898A-4707-A1A5-763489E02FF1}" srcOrd="1" destOrd="0" presId="urn:microsoft.com/office/officeart/2005/8/layout/orgChart1"/>
    <dgm:cxn modelId="{5C5DEEAB-38CA-4ECC-BCC9-E3E6AE21EDF5}" type="presParOf" srcId="{BA74A6AC-898A-4707-A1A5-763489E02FF1}" destId="{732C626F-3BE5-4D46-83E0-9AB2F7D8EF96}" srcOrd="0" destOrd="0" presId="urn:microsoft.com/office/officeart/2005/8/layout/orgChart1"/>
    <dgm:cxn modelId="{8AA8B6E2-A981-4A90-9F40-0F7D5ED80984}" type="presParOf" srcId="{732C626F-3BE5-4D46-83E0-9AB2F7D8EF96}" destId="{329C8317-F9BA-4916-858C-31549CCBF6A6}" srcOrd="0" destOrd="0" presId="urn:microsoft.com/office/officeart/2005/8/layout/orgChart1"/>
    <dgm:cxn modelId="{BEE55BB1-53AC-448F-A49D-66C95B365569}" type="presParOf" srcId="{732C626F-3BE5-4D46-83E0-9AB2F7D8EF96}" destId="{8F7A6EEE-0526-41E3-BC86-6558F1FB78D0}" srcOrd="1" destOrd="0" presId="urn:microsoft.com/office/officeart/2005/8/layout/orgChart1"/>
    <dgm:cxn modelId="{1C6E11C9-4112-46A2-BDCC-226E1D512251}" type="presParOf" srcId="{BA74A6AC-898A-4707-A1A5-763489E02FF1}" destId="{0E818EB9-0BB9-4307-9EAC-3BFC2F03CFFB}" srcOrd="1" destOrd="0" presId="urn:microsoft.com/office/officeart/2005/8/layout/orgChart1"/>
    <dgm:cxn modelId="{A6A7D3FF-0D65-41D0-B1D0-D6E51444588E}" type="presParOf" srcId="{0E818EB9-0BB9-4307-9EAC-3BFC2F03CFFB}" destId="{F19243E3-4CD2-47E9-AA44-9CD1EDA5D719}" srcOrd="0" destOrd="0" presId="urn:microsoft.com/office/officeart/2005/8/layout/orgChart1"/>
    <dgm:cxn modelId="{E18F19E4-9DEF-470B-B02F-0B37A98F4D06}" type="presParOf" srcId="{0E818EB9-0BB9-4307-9EAC-3BFC2F03CFFB}" destId="{AC4C82F5-0F75-4104-8F7E-617A8E70E391}" srcOrd="1" destOrd="0" presId="urn:microsoft.com/office/officeart/2005/8/layout/orgChart1"/>
    <dgm:cxn modelId="{8DA16C72-ADB5-4B1A-98A7-4E68AB8CAFF2}" type="presParOf" srcId="{AC4C82F5-0F75-4104-8F7E-617A8E70E391}" destId="{4F761F53-5168-4324-B0E6-8ED486CACF4B}" srcOrd="0" destOrd="0" presId="urn:microsoft.com/office/officeart/2005/8/layout/orgChart1"/>
    <dgm:cxn modelId="{859F4DBC-093F-4CF5-A932-B7962240596D}" type="presParOf" srcId="{4F761F53-5168-4324-B0E6-8ED486CACF4B}" destId="{80179624-21EC-4E90-A431-88349EE634C0}" srcOrd="0" destOrd="0" presId="urn:microsoft.com/office/officeart/2005/8/layout/orgChart1"/>
    <dgm:cxn modelId="{CA53084C-4A7A-469C-88C4-932D88C2E47F}" type="presParOf" srcId="{4F761F53-5168-4324-B0E6-8ED486CACF4B}" destId="{80E05FC7-C745-4ABB-B8F0-87994E39D9D3}" srcOrd="1" destOrd="0" presId="urn:microsoft.com/office/officeart/2005/8/layout/orgChart1"/>
    <dgm:cxn modelId="{945076E1-526D-47FA-8CAB-B4F9115338A9}" type="presParOf" srcId="{AC4C82F5-0F75-4104-8F7E-617A8E70E391}" destId="{68443C75-611A-476C-B8C3-2929B4651F9D}" srcOrd="1" destOrd="0" presId="urn:microsoft.com/office/officeart/2005/8/layout/orgChart1"/>
    <dgm:cxn modelId="{0350550B-1A81-47E7-971B-6F942A0D41D0}" type="presParOf" srcId="{AC4C82F5-0F75-4104-8F7E-617A8E70E391}" destId="{930455FF-A846-47BE-9692-95CEB5A99569}" srcOrd="2" destOrd="0" presId="urn:microsoft.com/office/officeart/2005/8/layout/orgChart1"/>
    <dgm:cxn modelId="{D6ABF1A0-6510-42D5-BB9E-C316E97E4DE0}" type="presParOf" srcId="{BA74A6AC-898A-4707-A1A5-763489E02FF1}" destId="{F25DAE7D-1B63-4A80-AE0C-51F9E233FBF2}" srcOrd="2" destOrd="0" presId="urn:microsoft.com/office/officeart/2005/8/layout/orgChart1"/>
    <dgm:cxn modelId="{4AE9D15E-5232-4957-9888-45B2333E4D89}" type="presParOf" srcId="{92392421-5A85-40C9-ADC7-4B34842EE60B}" destId="{C34D90B2-1459-48FB-96F8-1918E6E7EA29}" srcOrd="2" destOrd="0" presId="urn:microsoft.com/office/officeart/2005/8/layout/orgChart1"/>
    <dgm:cxn modelId="{7093C39F-9D12-47D9-8498-2F98222EDEF6}" type="presParOf" srcId="{C34D90B2-1459-48FB-96F8-1918E6E7EA29}" destId="{5A2759CD-2B6F-4AC0-85AE-D8A797F8F7A5}" srcOrd="0" destOrd="0" presId="urn:microsoft.com/office/officeart/2005/8/layout/orgChart1"/>
    <dgm:cxn modelId="{1611E17C-5CDA-4ED6-8C67-8663489B3D42}" type="presParOf" srcId="{5A2759CD-2B6F-4AC0-85AE-D8A797F8F7A5}" destId="{B647F1D3-1429-43AF-BC07-62D769365271}" srcOrd="0" destOrd="0" presId="urn:microsoft.com/office/officeart/2005/8/layout/orgChart1"/>
    <dgm:cxn modelId="{71CEC8BA-C93D-4CAD-8924-2E622B33896C}" type="presParOf" srcId="{5A2759CD-2B6F-4AC0-85AE-D8A797F8F7A5}" destId="{6CAE4B36-2811-4D98-B23E-9AD51DF15EBD}" srcOrd="1" destOrd="0" presId="urn:microsoft.com/office/officeart/2005/8/layout/orgChart1"/>
    <dgm:cxn modelId="{515C3BDB-2B97-43C5-A8A0-C690A2F1820B}" type="presParOf" srcId="{C34D90B2-1459-48FB-96F8-1918E6E7EA29}" destId="{0AC5F83E-7EE9-44E3-B40B-E51D2B3193F9}" srcOrd="1" destOrd="0" presId="urn:microsoft.com/office/officeart/2005/8/layout/orgChart1"/>
    <dgm:cxn modelId="{38F0527C-E7E5-492A-A01D-9A9265992EBF}" type="presParOf" srcId="{0AC5F83E-7EE9-44E3-B40B-E51D2B3193F9}" destId="{70467822-B65B-4039-87F4-0ED986EEBE44}" srcOrd="0" destOrd="0" presId="urn:microsoft.com/office/officeart/2005/8/layout/orgChart1"/>
    <dgm:cxn modelId="{8D2C2F57-33AA-4149-BE23-FCB4AA808754}" type="presParOf" srcId="{0AC5F83E-7EE9-44E3-B40B-E51D2B3193F9}" destId="{196C45D3-C976-41E7-9863-355192DC2E0B}" srcOrd="1" destOrd="0" presId="urn:microsoft.com/office/officeart/2005/8/layout/orgChart1"/>
    <dgm:cxn modelId="{F6C54BC0-4643-4D02-83ED-285586E5CA01}" type="presParOf" srcId="{196C45D3-C976-41E7-9863-355192DC2E0B}" destId="{60B291BA-90FD-45C6-82F8-406B0726094B}" srcOrd="0" destOrd="0" presId="urn:microsoft.com/office/officeart/2005/8/layout/orgChart1"/>
    <dgm:cxn modelId="{E834F65B-8E66-4928-B3CD-188856ADB41A}" type="presParOf" srcId="{60B291BA-90FD-45C6-82F8-406B0726094B}" destId="{4AD66906-DF11-48C4-BEA8-C6D2FC520B32}" srcOrd="0" destOrd="0" presId="urn:microsoft.com/office/officeart/2005/8/layout/orgChart1"/>
    <dgm:cxn modelId="{E8C5507F-FCDD-439F-AB25-6D115FD377AD}" type="presParOf" srcId="{60B291BA-90FD-45C6-82F8-406B0726094B}" destId="{EA5C089C-B0F1-43F8-B170-A9C417A1C50B}" srcOrd="1" destOrd="0" presId="urn:microsoft.com/office/officeart/2005/8/layout/orgChart1"/>
    <dgm:cxn modelId="{5B4D1A49-36AA-4B10-BD16-4DB4EDE9E663}" type="presParOf" srcId="{196C45D3-C976-41E7-9863-355192DC2E0B}" destId="{CEA166B4-6AA1-43F2-9890-EA6BBC2D8124}" srcOrd="1" destOrd="0" presId="urn:microsoft.com/office/officeart/2005/8/layout/orgChart1"/>
    <dgm:cxn modelId="{BDE04160-7363-44DB-BAC9-32683730F855}" type="presParOf" srcId="{196C45D3-C976-41E7-9863-355192DC2E0B}" destId="{5C7B7B92-E7A8-41C0-A1D2-34774C3D9CF6}" srcOrd="2" destOrd="0" presId="urn:microsoft.com/office/officeart/2005/8/layout/orgChart1"/>
    <dgm:cxn modelId="{4CED5942-83DB-4758-85C1-F0930FD3EE0D}" type="presParOf" srcId="{C34D90B2-1459-48FB-96F8-1918E6E7EA29}" destId="{63B65F4A-F5E2-4120-93E1-61B600E8C4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1"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bg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6124C48E-D628-48C1-BFC1-43103744B33D}" type="pres">
      <dgm:prSet presAssocID="{B0AD92F6-05BF-4863-9FB2-3BE4AA4E0449}" presName="Name0" presStyleCnt="0">
        <dgm:presLayoutVars>
          <dgm:dir/>
          <dgm:resizeHandles val="exact"/>
        </dgm:presLayoutVars>
      </dgm:prSet>
      <dgm:spPr/>
    </dgm:pt>
    <dgm:pt modelId="{CF288204-9422-4A60-9378-D9B24A640D99}" type="pres">
      <dgm:prSet presAssocID="{E055BE64-3158-4FE8-ACFE-66914F4DB0E4}" presName="node" presStyleLbl="node1" presStyleIdx="0" presStyleCnt="4">
        <dgm:presLayoutVars>
          <dgm:bulletEnabled val="1"/>
        </dgm:presLayoutVars>
      </dgm:prSet>
      <dgm:spPr/>
    </dgm:pt>
    <dgm:pt modelId="{36A64ECC-FE8B-4370-AB16-BBEA6823CFBD}" type="pres">
      <dgm:prSet presAssocID="{89292855-E7AD-4B34-A8F4-84DE76D98934}" presName="sibTrans" presStyleLbl="sibTrans2D1" presStyleIdx="0" presStyleCnt="3"/>
      <dgm:spPr/>
    </dgm:pt>
    <dgm:pt modelId="{AEEC965B-A95A-42D8-B671-BF1868F38EAD}" type="pres">
      <dgm:prSet presAssocID="{89292855-E7AD-4B34-A8F4-84DE76D98934}" presName="connectorText" presStyleLbl="sibTrans2D1" presStyleIdx="0" presStyleCnt="3"/>
      <dgm:spPr/>
    </dgm:pt>
    <dgm:pt modelId="{B5D9E365-083E-42EB-A359-4E437C6EED3D}" type="pres">
      <dgm:prSet presAssocID="{CEC953CB-F69B-4557-B5B4-77EDA930AD89}" presName="node" presStyleLbl="node1" presStyleIdx="1" presStyleCnt="4">
        <dgm:presLayoutVars>
          <dgm:bulletEnabled val="1"/>
        </dgm:presLayoutVars>
      </dgm:prSet>
      <dgm:spPr/>
    </dgm:pt>
    <dgm:pt modelId="{A332EBDC-4BE8-4DA9-A08D-B80E4D3E41A3}" type="pres">
      <dgm:prSet presAssocID="{62FD9AC1-0997-4318-8C1A-EDA9DE597075}" presName="sibTrans" presStyleLbl="sibTrans2D1" presStyleIdx="1" presStyleCnt="3"/>
      <dgm:spPr/>
    </dgm:pt>
    <dgm:pt modelId="{21AC02F0-F935-4235-8BC7-3D5BB21F47E3}" type="pres">
      <dgm:prSet presAssocID="{62FD9AC1-0997-4318-8C1A-EDA9DE597075}" presName="connectorText" presStyleLbl="sibTrans2D1" presStyleIdx="1" presStyleCnt="3"/>
      <dgm:spPr/>
    </dgm:pt>
    <dgm:pt modelId="{5C116741-BF82-4ABB-9058-15373E00AA3D}" type="pres">
      <dgm:prSet presAssocID="{C839B40A-F8E1-4668-BD67-CF109AD9A8A2}" presName="node" presStyleLbl="node1" presStyleIdx="2" presStyleCnt="4">
        <dgm:presLayoutVars>
          <dgm:bulletEnabled val="1"/>
        </dgm:presLayoutVars>
      </dgm:prSet>
      <dgm:spPr/>
    </dgm:pt>
    <dgm:pt modelId="{23C68BEA-60DA-46FD-9F28-4BC52A24528D}" type="pres">
      <dgm:prSet presAssocID="{83BE1E90-523E-4D23-9B43-B88DE5B53BA5}" presName="sibTrans" presStyleLbl="sibTrans2D1" presStyleIdx="2" presStyleCnt="3"/>
      <dgm:spPr/>
    </dgm:pt>
    <dgm:pt modelId="{D3DA8844-5EC9-4336-8664-477638FE61B4}" type="pres">
      <dgm:prSet presAssocID="{83BE1E90-523E-4D23-9B43-B88DE5B53BA5}" presName="connectorText" presStyleLbl="sibTrans2D1" presStyleIdx="2" presStyleCnt="3"/>
      <dgm:spPr/>
    </dgm:pt>
    <dgm:pt modelId="{2C8AAF3E-E769-4947-8999-F1DD13C252E9}" type="pres">
      <dgm:prSet presAssocID="{D5804D63-33AF-47C5-AD69-0CE282F0F10F}" presName="node" presStyleLbl="node1" presStyleIdx="3" presStyleCnt="4">
        <dgm:presLayoutVars>
          <dgm:bulletEnabled val="1"/>
        </dgm:presLayoutVars>
      </dgm:prSet>
      <dgm:spPr/>
    </dgm:pt>
  </dgm:ptLst>
  <dgm:cxnLst>
    <dgm:cxn modelId="{1D533D5B-BC7E-4998-9D13-05BD621AA6B1}" type="presOf" srcId="{C839B40A-F8E1-4668-BD67-CF109AD9A8A2}" destId="{5C116741-BF82-4ABB-9058-15373E00AA3D}" srcOrd="0" destOrd="0" presId="urn:microsoft.com/office/officeart/2005/8/layout/process1"/>
    <dgm:cxn modelId="{8E334763-5F32-4B2B-8423-34A271F4EF7C}" type="presOf" srcId="{B0AD92F6-05BF-4863-9FB2-3BE4AA4E0449}" destId="{6124C48E-D628-48C1-BFC1-43103744B33D}" srcOrd="0" destOrd="0" presId="urn:microsoft.com/office/officeart/2005/8/layout/process1"/>
    <dgm:cxn modelId="{E66FF346-F326-4F19-A3E7-10631E429260}" srcId="{B0AD92F6-05BF-4863-9FB2-3BE4AA4E0449}" destId="{C839B40A-F8E1-4668-BD67-CF109AD9A8A2}" srcOrd="2" destOrd="0" parTransId="{BF9C8266-3A83-4C3C-9C92-AA78AE2AE8B1}" sibTransId="{83BE1E90-523E-4D23-9B43-B88DE5B53BA5}"/>
    <dgm:cxn modelId="{13079F54-96C3-4EB0-9574-840F57837649}" type="presOf" srcId="{62FD9AC1-0997-4318-8C1A-EDA9DE597075}" destId="{21AC02F0-F935-4235-8BC7-3D5BB21F47E3}" srcOrd="1" destOrd="0" presId="urn:microsoft.com/office/officeart/2005/8/layout/process1"/>
    <dgm:cxn modelId="{72EBD585-FB9A-4446-80FE-7E16CF65071E}" type="presOf" srcId="{89292855-E7AD-4B34-A8F4-84DE76D98934}" destId="{36A64ECC-FE8B-4370-AB16-BBEA6823CFBD}" srcOrd="0" destOrd="0" presId="urn:microsoft.com/office/officeart/2005/8/layout/process1"/>
    <dgm:cxn modelId="{7FA52B89-71EE-40AE-9108-DEABBF0D080A}" type="presOf" srcId="{D5804D63-33AF-47C5-AD69-0CE282F0F10F}" destId="{2C8AAF3E-E769-4947-8999-F1DD13C252E9}" srcOrd="0" destOrd="0" presId="urn:microsoft.com/office/officeart/2005/8/layout/process1"/>
    <dgm:cxn modelId="{CB7CF889-1C6E-488D-87D1-1FD5273E42AE}" type="presOf" srcId="{83BE1E90-523E-4D23-9B43-B88DE5B53BA5}" destId="{D3DA8844-5EC9-4336-8664-477638FE61B4}" srcOrd="1" destOrd="0" presId="urn:microsoft.com/office/officeart/2005/8/layout/process1"/>
    <dgm:cxn modelId="{1E36EF96-C4F1-4E90-80A5-EB614F0CD215}" srcId="{B0AD92F6-05BF-4863-9FB2-3BE4AA4E0449}" destId="{D5804D63-33AF-47C5-AD69-0CE282F0F10F}" srcOrd="3" destOrd="0" parTransId="{8CD240CA-242E-40B7-B282-4529B1D888D8}" sibTransId="{F5549FCD-808D-4C28-A540-DE8897C9F667}"/>
    <dgm:cxn modelId="{68B39A97-D3E3-48D2-AEBE-422B9E29A99D}" type="presOf" srcId="{89292855-E7AD-4B34-A8F4-84DE76D98934}" destId="{AEEC965B-A95A-42D8-B671-BF1868F38EAD}" srcOrd="1" destOrd="0" presId="urn:microsoft.com/office/officeart/2005/8/layout/process1"/>
    <dgm:cxn modelId="{7213D2A7-72F0-4795-ABC3-63C9E592F3C5}" type="presOf" srcId="{E055BE64-3158-4FE8-ACFE-66914F4DB0E4}" destId="{CF288204-9422-4A60-9378-D9B24A640D99}" srcOrd="0" destOrd="0" presId="urn:microsoft.com/office/officeart/2005/8/layout/process1"/>
    <dgm:cxn modelId="{5E69B5CD-A185-45A7-B33D-CAC9DF045367}" type="presOf" srcId="{62FD9AC1-0997-4318-8C1A-EDA9DE597075}" destId="{A332EBDC-4BE8-4DA9-A08D-B80E4D3E41A3}" srcOrd="0" destOrd="0" presId="urn:microsoft.com/office/officeart/2005/8/layout/process1"/>
    <dgm:cxn modelId="{213890D4-68C4-4E06-86E9-429B4C60773D}" srcId="{B0AD92F6-05BF-4863-9FB2-3BE4AA4E0449}" destId="{CEC953CB-F69B-4557-B5B4-77EDA930AD89}" srcOrd="1" destOrd="0" parTransId="{C78034D3-172F-4D6B-BA50-AEC7087BB42A}" sibTransId="{62FD9AC1-0997-4318-8C1A-EDA9DE597075}"/>
    <dgm:cxn modelId="{341BA1D7-699E-48D0-8A6E-3CF0C4B3B858}" type="presOf" srcId="{CEC953CB-F69B-4557-B5B4-77EDA930AD89}" destId="{B5D9E365-083E-42EB-A359-4E437C6EED3D}" srcOrd="0" destOrd="0" presId="urn:microsoft.com/office/officeart/2005/8/layout/process1"/>
    <dgm:cxn modelId="{80A380EE-A5C7-49FE-BCE6-80974B5B7426}" type="presOf" srcId="{83BE1E90-523E-4D23-9B43-B88DE5B53BA5}" destId="{23C68BEA-60DA-46FD-9F28-4BC52A24528D}" srcOrd="0" destOrd="0" presId="urn:microsoft.com/office/officeart/2005/8/layout/process1"/>
    <dgm:cxn modelId="{018111F9-EE95-4597-BD41-368D92439814}" srcId="{B0AD92F6-05BF-4863-9FB2-3BE4AA4E0449}" destId="{E055BE64-3158-4FE8-ACFE-66914F4DB0E4}" srcOrd="0" destOrd="0" parTransId="{4A375C3F-BACB-421C-A115-7A4DF6C55A43}" sibTransId="{89292855-E7AD-4B34-A8F4-84DE76D98934}"/>
    <dgm:cxn modelId="{CF8B071E-CE15-422D-8AB0-ABFBD54CB774}" type="presParOf" srcId="{6124C48E-D628-48C1-BFC1-43103744B33D}" destId="{CF288204-9422-4A60-9378-D9B24A640D99}" srcOrd="0" destOrd="0" presId="urn:microsoft.com/office/officeart/2005/8/layout/process1"/>
    <dgm:cxn modelId="{5848C2D7-1B76-4074-96A0-9EB7AB02789A}" type="presParOf" srcId="{6124C48E-D628-48C1-BFC1-43103744B33D}" destId="{36A64ECC-FE8B-4370-AB16-BBEA6823CFBD}" srcOrd="1" destOrd="0" presId="urn:microsoft.com/office/officeart/2005/8/layout/process1"/>
    <dgm:cxn modelId="{668553B9-824E-4098-86A0-32F0CF9EB408}" type="presParOf" srcId="{36A64ECC-FE8B-4370-AB16-BBEA6823CFBD}" destId="{AEEC965B-A95A-42D8-B671-BF1868F38EAD}" srcOrd="0" destOrd="0" presId="urn:microsoft.com/office/officeart/2005/8/layout/process1"/>
    <dgm:cxn modelId="{A30B40F3-DEA9-4A4D-8777-E497D3B01A7E}" type="presParOf" srcId="{6124C48E-D628-48C1-BFC1-43103744B33D}" destId="{B5D9E365-083E-42EB-A359-4E437C6EED3D}" srcOrd="2" destOrd="0" presId="urn:microsoft.com/office/officeart/2005/8/layout/process1"/>
    <dgm:cxn modelId="{07367F97-2BA8-4D47-BA02-DA2BAA9F2E6C}" type="presParOf" srcId="{6124C48E-D628-48C1-BFC1-43103744B33D}" destId="{A332EBDC-4BE8-4DA9-A08D-B80E4D3E41A3}" srcOrd="3" destOrd="0" presId="urn:microsoft.com/office/officeart/2005/8/layout/process1"/>
    <dgm:cxn modelId="{A9CE717C-BBA5-48AC-B6AC-011C945397BF}" type="presParOf" srcId="{A332EBDC-4BE8-4DA9-A08D-B80E4D3E41A3}" destId="{21AC02F0-F935-4235-8BC7-3D5BB21F47E3}" srcOrd="0" destOrd="0" presId="urn:microsoft.com/office/officeart/2005/8/layout/process1"/>
    <dgm:cxn modelId="{5EA04BC4-CF49-400B-B2E1-85095BE854AC}" type="presParOf" srcId="{6124C48E-D628-48C1-BFC1-43103744B33D}" destId="{5C116741-BF82-4ABB-9058-15373E00AA3D}" srcOrd="4" destOrd="0" presId="urn:microsoft.com/office/officeart/2005/8/layout/process1"/>
    <dgm:cxn modelId="{64E797A3-5B12-4298-B3B5-FE7E47C6E1CB}" type="presParOf" srcId="{6124C48E-D628-48C1-BFC1-43103744B33D}" destId="{23C68BEA-60DA-46FD-9F28-4BC52A24528D}" srcOrd="5" destOrd="0" presId="urn:microsoft.com/office/officeart/2005/8/layout/process1"/>
    <dgm:cxn modelId="{2AE814D0-FB56-4FFC-B745-176EAA96FFEA}" type="presParOf" srcId="{23C68BEA-60DA-46FD-9F28-4BC52A24528D}" destId="{D3DA8844-5EC9-4336-8664-477638FE61B4}" srcOrd="0" destOrd="0" presId="urn:microsoft.com/office/officeart/2005/8/layout/process1"/>
    <dgm:cxn modelId="{E123545A-149C-485D-8A00-0C82DD762CCC}" type="presParOf" srcId="{6124C48E-D628-48C1-BFC1-43103744B33D}" destId="{2C8AAF3E-E769-4947-8999-F1DD13C252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1"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bg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6124C48E-D628-48C1-BFC1-43103744B33D}" type="pres">
      <dgm:prSet presAssocID="{B0AD92F6-05BF-4863-9FB2-3BE4AA4E0449}" presName="Name0" presStyleCnt="0">
        <dgm:presLayoutVars>
          <dgm:dir/>
          <dgm:resizeHandles val="exact"/>
        </dgm:presLayoutVars>
      </dgm:prSet>
      <dgm:spPr/>
    </dgm:pt>
    <dgm:pt modelId="{CF288204-9422-4A60-9378-D9B24A640D99}" type="pres">
      <dgm:prSet presAssocID="{E055BE64-3158-4FE8-ACFE-66914F4DB0E4}" presName="node" presStyleLbl="node1" presStyleIdx="0" presStyleCnt="4">
        <dgm:presLayoutVars>
          <dgm:bulletEnabled val="1"/>
        </dgm:presLayoutVars>
      </dgm:prSet>
      <dgm:spPr/>
    </dgm:pt>
    <dgm:pt modelId="{36A64ECC-FE8B-4370-AB16-BBEA6823CFBD}" type="pres">
      <dgm:prSet presAssocID="{89292855-E7AD-4B34-A8F4-84DE76D98934}" presName="sibTrans" presStyleLbl="sibTrans2D1" presStyleIdx="0" presStyleCnt="3"/>
      <dgm:spPr/>
    </dgm:pt>
    <dgm:pt modelId="{AEEC965B-A95A-42D8-B671-BF1868F38EAD}" type="pres">
      <dgm:prSet presAssocID="{89292855-E7AD-4B34-A8F4-84DE76D98934}" presName="connectorText" presStyleLbl="sibTrans2D1" presStyleIdx="0" presStyleCnt="3"/>
      <dgm:spPr/>
    </dgm:pt>
    <dgm:pt modelId="{B5D9E365-083E-42EB-A359-4E437C6EED3D}" type="pres">
      <dgm:prSet presAssocID="{CEC953CB-F69B-4557-B5B4-77EDA930AD89}" presName="node" presStyleLbl="node1" presStyleIdx="1" presStyleCnt="4">
        <dgm:presLayoutVars>
          <dgm:bulletEnabled val="1"/>
        </dgm:presLayoutVars>
      </dgm:prSet>
      <dgm:spPr/>
    </dgm:pt>
    <dgm:pt modelId="{A332EBDC-4BE8-4DA9-A08D-B80E4D3E41A3}" type="pres">
      <dgm:prSet presAssocID="{62FD9AC1-0997-4318-8C1A-EDA9DE597075}" presName="sibTrans" presStyleLbl="sibTrans2D1" presStyleIdx="1" presStyleCnt="3"/>
      <dgm:spPr/>
    </dgm:pt>
    <dgm:pt modelId="{21AC02F0-F935-4235-8BC7-3D5BB21F47E3}" type="pres">
      <dgm:prSet presAssocID="{62FD9AC1-0997-4318-8C1A-EDA9DE597075}" presName="connectorText" presStyleLbl="sibTrans2D1" presStyleIdx="1" presStyleCnt="3"/>
      <dgm:spPr/>
    </dgm:pt>
    <dgm:pt modelId="{5C116741-BF82-4ABB-9058-15373E00AA3D}" type="pres">
      <dgm:prSet presAssocID="{C839B40A-F8E1-4668-BD67-CF109AD9A8A2}" presName="node" presStyleLbl="node1" presStyleIdx="2" presStyleCnt="4">
        <dgm:presLayoutVars>
          <dgm:bulletEnabled val="1"/>
        </dgm:presLayoutVars>
      </dgm:prSet>
      <dgm:spPr/>
    </dgm:pt>
    <dgm:pt modelId="{23C68BEA-60DA-46FD-9F28-4BC52A24528D}" type="pres">
      <dgm:prSet presAssocID="{83BE1E90-523E-4D23-9B43-B88DE5B53BA5}" presName="sibTrans" presStyleLbl="sibTrans2D1" presStyleIdx="2" presStyleCnt="3"/>
      <dgm:spPr/>
    </dgm:pt>
    <dgm:pt modelId="{D3DA8844-5EC9-4336-8664-477638FE61B4}" type="pres">
      <dgm:prSet presAssocID="{83BE1E90-523E-4D23-9B43-B88DE5B53BA5}" presName="connectorText" presStyleLbl="sibTrans2D1" presStyleIdx="2" presStyleCnt="3"/>
      <dgm:spPr/>
    </dgm:pt>
    <dgm:pt modelId="{2C8AAF3E-E769-4947-8999-F1DD13C252E9}" type="pres">
      <dgm:prSet presAssocID="{D5804D63-33AF-47C5-AD69-0CE282F0F10F}" presName="node" presStyleLbl="node1" presStyleIdx="3" presStyleCnt="4">
        <dgm:presLayoutVars>
          <dgm:bulletEnabled val="1"/>
        </dgm:presLayoutVars>
      </dgm:prSet>
      <dgm:spPr/>
    </dgm:pt>
  </dgm:ptLst>
  <dgm:cxnLst>
    <dgm:cxn modelId="{1D533D5B-BC7E-4998-9D13-05BD621AA6B1}" type="presOf" srcId="{C839B40A-F8E1-4668-BD67-CF109AD9A8A2}" destId="{5C116741-BF82-4ABB-9058-15373E00AA3D}" srcOrd="0" destOrd="0" presId="urn:microsoft.com/office/officeart/2005/8/layout/process1"/>
    <dgm:cxn modelId="{8E334763-5F32-4B2B-8423-34A271F4EF7C}" type="presOf" srcId="{B0AD92F6-05BF-4863-9FB2-3BE4AA4E0449}" destId="{6124C48E-D628-48C1-BFC1-43103744B33D}" srcOrd="0" destOrd="0" presId="urn:microsoft.com/office/officeart/2005/8/layout/process1"/>
    <dgm:cxn modelId="{E66FF346-F326-4F19-A3E7-10631E429260}" srcId="{B0AD92F6-05BF-4863-9FB2-3BE4AA4E0449}" destId="{C839B40A-F8E1-4668-BD67-CF109AD9A8A2}" srcOrd="2" destOrd="0" parTransId="{BF9C8266-3A83-4C3C-9C92-AA78AE2AE8B1}" sibTransId="{83BE1E90-523E-4D23-9B43-B88DE5B53BA5}"/>
    <dgm:cxn modelId="{13079F54-96C3-4EB0-9574-840F57837649}" type="presOf" srcId="{62FD9AC1-0997-4318-8C1A-EDA9DE597075}" destId="{21AC02F0-F935-4235-8BC7-3D5BB21F47E3}" srcOrd="1" destOrd="0" presId="urn:microsoft.com/office/officeart/2005/8/layout/process1"/>
    <dgm:cxn modelId="{72EBD585-FB9A-4446-80FE-7E16CF65071E}" type="presOf" srcId="{89292855-E7AD-4B34-A8F4-84DE76D98934}" destId="{36A64ECC-FE8B-4370-AB16-BBEA6823CFBD}" srcOrd="0" destOrd="0" presId="urn:microsoft.com/office/officeart/2005/8/layout/process1"/>
    <dgm:cxn modelId="{7FA52B89-71EE-40AE-9108-DEABBF0D080A}" type="presOf" srcId="{D5804D63-33AF-47C5-AD69-0CE282F0F10F}" destId="{2C8AAF3E-E769-4947-8999-F1DD13C252E9}" srcOrd="0" destOrd="0" presId="urn:microsoft.com/office/officeart/2005/8/layout/process1"/>
    <dgm:cxn modelId="{CB7CF889-1C6E-488D-87D1-1FD5273E42AE}" type="presOf" srcId="{83BE1E90-523E-4D23-9B43-B88DE5B53BA5}" destId="{D3DA8844-5EC9-4336-8664-477638FE61B4}" srcOrd="1" destOrd="0" presId="urn:microsoft.com/office/officeart/2005/8/layout/process1"/>
    <dgm:cxn modelId="{1E36EF96-C4F1-4E90-80A5-EB614F0CD215}" srcId="{B0AD92F6-05BF-4863-9FB2-3BE4AA4E0449}" destId="{D5804D63-33AF-47C5-AD69-0CE282F0F10F}" srcOrd="3" destOrd="0" parTransId="{8CD240CA-242E-40B7-B282-4529B1D888D8}" sibTransId="{F5549FCD-808D-4C28-A540-DE8897C9F667}"/>
    <dgm:cxn modelId="{68B39A97-D3E3-48D2-AEBE-422B9E29A99D}" type="presOf" srcId="{89292855-E7AD-4B34-A8F4-84DE76D98934}" destId="{AEEC965B-A95A-42D8-B671-BF1868F38EAD}" srcOrd="1" destOrd="0" presId="urn:microsoft.com/office/officeart/2005/8/layout/process1"/>
    <dgm:cxn modelId="{7213D2A7-72F0-4795-ABC3-63C9E592F3C5}" type="presOf" srcId="{E055BE64-3158-4FE8-ACFE-66914F4DB0E4}" destId="{CF288204-9422-4A60-9378-D9B24A640D99}" srcOrd="0" destOrd="0" presId="urn:microsoft.com/office/officeart/2005/8/layout/process1"/>
    <dgm:cxn modelId="{5E69B5CD-A185-45A7-B33D-CAC9DF045367}" type="presOf" srcId="{62FD9AC1-0997-4318-8C1A-EDA9DE597075}" destId="{A332EBDC-4BE8-4DA9-A08D-B80E4D3E41A3}" srcOrd="0" destOrd="0" presId="urn:microsoft.com/office/officeart/2005/8/layout/process1"/>
    <dgm:cxn modelId="{213890D4-68C4-4E06-86E9-429B4C60773D}" srcId="{B0AD92F6-05BF-4863-9FB2-3BE4AA4E0449}" destId="{CEC953CB-F69B-4557-B5B4-77EDA930AD89}" srcOrd="1" destOrd="0" parTransId="{C78034D3-172F-4D6B-BA50-AEC7087BB42A}" sibTransId="{62FD9AC1-0997-4318-8C1A-EDA9DE597075}"/>
    <dgm:cxn modelId="{341BA1D7-699E-48D0-8A6E-3CF0C4B3B858}" type="presOf" srcId="{CEC953CB-F69B-4557-B5B4-77EDA930AD89}" destId="{B5D9E365-083E-42EB-A359-4E437C6EED3D}" srcOrd="0" destOrd="0" presId="urn:microsoft.com/office/officeart/2005/8/layout/process1"/>
    <dgm:cxn modelId="{80A380EE-A5C7-49FE-BCE6-80974B5B7426}" type="presOf" srcId="{83BE1E90-523E-4D23-9B43-B88DE5B53BA5}" destId="{23C68BEA-60DA-46FD-9F28-4BC52A24528D}" srcOrd="0" destOrd="0" presId="urn:microsoft.com/office/officeart/2005/8/layout/process1"/>
    <dgm:cxn modelId="{018111F9-EE95-4597-BD41-368D92439814}" srcId="{B0AD92F6-05BF-4863-9FB2-3BE4AA4E0449}" destId="{E055BE64-3158-4FE8-ACFE-66914F4DB0E4}" srcOrd="0" destOrd="0" parTransId="{4A375C3F-BACB-421C-A115-7A4DF6C55A43}" sibTransId="{89292855-E7AD-4B34-A8F4-84DE76D98934}"/>
    <dgm:cxn modelId="{CF8B071E-CE15-422D-8AB0-ABFBD54CB774}" type="presParOf" srcId="{6124C48E-D628-48C1-BFC1-43103744B33D}" destId="{CF288204-9422-4A60-9378-D9B24A640D99}" srcOrd="0" destOrd="0" presId="urn:microsoft.com/office/officeart/2005/8/layout/process1"/>
    <dgm:cxn modelId="{5848C2D7-1B76-4074-96A0-9EB7AB02789A}" type="presParOf" srcId="{6124C48E-D628-48C1-BFC1-43103744B33D}" destId="{36A64ECC-FE8B-4370-AB16-BBEA6823CFBD}" srcOrd="1" destOrd="0" presId="urn:microsoft.com/office/officeart/2005/8/layout/process1"/>
    <dgm:cxn modelId="{668553B9-824E-4098-86A0-32F0CF9EB408}" type="presParOf" srcId="{36A64ECC-FE8B-4370-AB16-BBEA6823CFBD}" destId="{AEEC965B-A95A-42D8-B671-BF1868F38EAD}" srcOrd="0" destOrd="0" presId="urn:microsoft.com/office/officeart/2005/8/layout/process1"/>
    <dgm:cxn modelId="{A30B40F3-DEA9-4A4D-8777-E497D3B01A7E}" type="presParOf" srcId="{6124C48E-D628-48C1-BFC1-43103744B33D}" destId="{B5D9E365-083E-42EB-A359-4E437C6EED3D}" srcOrd="2" destOrd="0" presId="urn:microsoft.com/office/officeart/2005/8/layout/process1"/>
    <dgm:cxn modelId="{07367F97-2BA8-4D47-BA02-DA2BAA9F2E6C}" type="presParOf" srcId="{6124C48E-D628-48C1-BFC1-43103744B33D}" destId="{A332EBDC-4BE8-4DA9-A08D-B80E4D3E41A3}" srcOrd="3" destOrd="0" presId="urn:microsoft.com/office/officeart/2005/8/layout/process1"/>
    <dgm:cxn modelId="{A9CE717C-BBA5-48AC-B6AC-011C945397BF}" type="presParOf" srcId="{A332EBDC-4BE8-4DA9-A08D-B80E4D3E41A3}" destId="{21AC02F0-F935-4235-8BC7-3D5BB21F47E3}" srcOrd="0" destOrd="0" presId="urn:microsoft.com/office/officeart/2005/8/layout/process1"/>
    <dgm:cxn modelId="{5EA04BC4-CF49-400B-B2E1-85095BE854AC}" type="presParOf" srcId="{6124C48E-D628-48C1-BFC1-43103744B33D}" destId="{5C116741-BF82-4ABB-9058-15373E00AA3D}" srcOrd="4" destOrd="0" presId="urn:microsoft.com/office/officeart/2005/8/layout/process1"/>
    <dgm:cxn modelId="{64E797A3-5B12-4298-B3B5-FE7E47C6E1CB}" type="presParOf" srcId="{6124C48E-D628-48C1-BFC1-43103744B33D}" destId="{23C68BEA-60DA-46FD-9F28-4BC52A24528D}" srcOrd="5" destOrd="0" presId="urn:microsoft.com/office/officeart/2005/8/layout/process1"/>
    <dgm:cxn modelId="{2AE814D0-FB56-4FFC-B745-176EAA96FFEA}" type="presParOf" srcId="{23C68BEA-60DA-46FD-9F28-4BC52A24528D}" destId="{D3DA8844-5EC9-4336-8664-477638FE61B4}" srcOrd="0" destOrd="0" presId="urn:microsoft.com/office/officeart/2005/8/layout/process1"/>
    <dgm:cxn modelId="{E123545A-149C-485D-8A00-0C82DD762CCC}" type="presParOf" srcId="{6124C48E-D628-48C1-BFC1-43103744B33D}" destId="{2C8AAF3E-E769-4947-8999-F1DD13C252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1"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bg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6124C48E-D628-48C1-BFC1-43103744B33D}" type="pres">
      <dgm:prSet presAssocID="{B0AD92F6-05BF-4863-9FB2-3BE4AA4E0449}" presName="Name0" presStyleCnt="0">
        <dgm:presLayoutVars>
          <dgm:dir/>
          <dgm:resizeHandles val="exact"/>
        </dgm:presLayoutVars>
      </dgm:prSet>
      <dgm:spPr/>
    </dgm:pt>
    <dgm:pt modelId="{CF288204-9422-4A60-9378-D9B24A640D99}" type="pres">
      <dgm:prSet presAssocID="{E055BE64-3158-4FE8-ACFE-66914F4DB0E4}" presName="node" presStyleLbl="node1" presStyleIdx="0" presStyleCnt="4">
        <dgm:presLayoutVars>
          <dgm:bulletEnabled val="1"/>
        </dgm:presLayoutVars>
      </dgm:prSet>
      <dgm:spPr/>
    </dgm:pt>
    <dgm:pt modelId="{36A64ECC-FE8B-4370-AB16-BBEA6823CFBD}" type="pres">
      <dgm:prSet presAssocID="{89292855-E7AD-4B34-A8F4-84DE76D98934}" presName="sibTrans" presStyleLbl="sibTrans2D1" presStyleIdx="0" presStyleCnt="3"/>
      <dgm:spPr/>
    </dgm:pt>
    <dgm:pt modelId="{AEEC965B-A95A-42D8-B671-BF1868F38EAD}" type="pres">
      <dgm:prSet presAssocID="{89292855-E7AD-4B34-A8F4-84DE76D98934}" presName="connectorText" presStyleLbl="sibTrans2D1" presStyleIdx="0" presStyleCnt="3"/>
      <dgm:spPr/>
    </dgm:pt>
    <dgm:pt modelId="{B5D9E365-083E-42EB-A359-4E437C6EED3D}" type="pres">
      <dgm:prSet presAssocID="{CEC953CB-F69B-4557-B5B4-77EDA930AD89}" presName="node" presStyleLbl="node1" presStyleIdx="1" presStyleCnt="4">
        <dgm:presLayoutVars>
          <dgm:bulletEnabled val="1"/>
        </dgm:presLayoutVars>
      </dgm:prSet>
      <dgm:spPr/>
    </dgm:pt>
    <dgm:pt modelId="{A332EBDC-4BE8-4DA9-A08D-B80E4D3E41A3}" type="pres">
      <dgm:prSet presAssocID="{62FD9AC1-0997-4318-8C1A-EDA9DE597075}" presName="sibTrans" presStyleLbl="sibTrans2D1" presStyleIdx="1" presStyleCnt="3"/>
      <dgm:spPr/>
    </dgm:pt>
    <dgm:pt modelId="{21AC02F0-F935-4235-8BC7-3D5BB21F47E3}" type="pres">
      <dgm:prSet presAssocID="{62FD9AC1-0997-4318-8C1A-EDA9DE597075}" presName="connectorText" presStyleLbl="sibTrans2D1" presStyleIdx="1" presStyleCnt="3"/>
      <dgm:spPr/>
    </dgm:pt>
    <dgm:pt modelId="{5C116741-BF82-4ABB-9058-15373E00AA3D}" type="pres">
      <dgm:prSet presAssocID="{C839B40A-F8E1-4668-BD67-CF109AD9A8A2}" presName="node" presStyleLbl="node1" presStyleIdx="2" presStyleCnt="4">
        <dgm:presLayoutVars>
          <dgm:bulletEnabled val="1"/>
        </dgm:presLayoutVars>
      </dgm:prSet>
      <dgm:spPr/>
    </dgm:pt>
    <dgm:pt modelId="{23C68BEA-60DA-46FD-9F28-4BC52A24528D}" type="pres">
      <dgm:prSet presAssocID="{83BE1E90-523E-4D23-9B43-B88DE5B53BA5}" presName="sibTrans" presStyleLbl="sibTrans2D1" presStyleIdx="2" presStyleCnt="3"/>
      <dgm:spPr/>
    </dgm:pt>
    <dgm:pt modelId="{D3DA8844-5EC9-4336-8664-477638FE61B4}" type="pres">
      <dgm:prSet presAssocID="{83BE1E90-523E-4D23-9B43-B88DE5B53BA5}" presName="connectorText" presStyleLbl="sibTrans2D1" presStyleIdx="2" presStyleCnt="3"/>
      <dgm:spPr/>
    </dgm:pt>
    <dgm:pt modelId="{2C8AAF3E-E769-4947-8999-F1DD13C252E9}" type="pres">
      <dgm:prSet presAssocID="{D5804D63-33AF-47C5-AD69-0CE282F0F10F}" presName="node" presStyleLbl="node1" presStyleIdx="3" presStyleCnt="4">
        <dgm:presLayoutVars>
          <dgm:bulletEnabled val="1"/>
        </dgm:presLayoutVars>
      </dgm:prSet>
      <dgm:spPr/>
    </dgm:pt>
  </dgm:ptLst>
  <dgm:cxnLst>
    <dgm:cxn modelId="{1D533D5B-BC7E-4998-9D13-05BD621AA6B1}" type="presOf" srcId="{C839B40A-F8E1-4668-BD67-CF109AD9A8A2}" destId="{5C116741-BF82-4ABB-9058-15373E00AA3D}" srcOrd="0" destOrd="0" presId="urn:microsoft.com/office/officeart/2005/8/layout/process1"/>
    <dgm:cxn modelId="{8E334763-5F32-4B2B-8423-34A271F4EF7C}" type="presOf" srcId="{B0AD92F6-05BF-4863-9FB2-3BE4AA4E0449}" destId="{6124C48E-D628-48C1-BFC1-43103744B33D}" srcOrd="0" destOrd="0" presId="urn:microsoft.com/office/officeart/2005/8/layout/process1"/>
    <dgm:cxn modelId="{E66FF346-F326-4F19-A3E7-10631E429260}" srcId="{B0AD92F6-05BF-4863-9FB2-3BE4AA4E0449}" destId="{C839B40A-F8E1-4668-BD67-CF109AD9A8A2}" srcOrd="2" destOrd="0" parTransId="{BF9C8266-3A83-4C3C-9C92-AA78AE2AE8B1}" sibTransId="{83BE1E90-523E-4D23-9B43-B88DE5B53BA5}"/>
    <dgm:cxn modelId="{13079F54-96C3-4EB0-9574-840F57837649}" type="presOf" srcId="{62FD9AC1-0997-4318-8C1A-EDA9DE597075}" destId="{21AC02F0-F935-4235-8BC7-3D5BB21F47E3}" srcOrd="1" destOrd="0" presId="urn:microsoft.com/office/officeart/2005/8/layout/process1"/>
    <dgm:cxn modelId="{72EBD585-FB9A-4446-80FE-7E16CF65071E}" type="presOf" srcId="{89292855-E7AD-4B34-A8F4-84DE76D98934}" destId="{36A64ECC-FE8B-4370-AB16-BBEA6823CFBD}" srcOrd="0" destOrd="0" presId="urn:microsoft.com/office/officeart/2005/8/layout/process1"/>
    <dgm:cxn modelId="{7FA52B89-71EE-40AE-9108-DEABBF0D080A}" type="presOf" srcId="{D5804D63-33AF-47C5-AD69-0CE282F0F10F}" destId="{2C8AAF3E-E769-4947-8999-F1DD13C252E9}" srcOrd="0" destOrd="0" presId="urn:microsoft.com/office/officeart/2005/8/layout/process1"/>
    <dgm:cxn modelId="{CB7CF889-1C6E-488D-87D1-1FD5273E42AE}" type="presOf" srcId="{83BE1E90-523E-4D23-9B43-B88DE5B53BA5}" destId="{D3DA8844-5EC9-4336-8664-477638FE61B4}" srcOrd="1" destOrd="0" presId="urn:microsoft.com/office/officeart/2005/8/layout/process1"/>
    <dgm:cxn modelId="{1E36EF96-C4F1-4E90-80A5-EB614F0CD215}" srcId="{B0AD92F6-05BF-4863-9FB2-3BE4AA4E0449}" destId="{D5804D63-33AF-47C5-AD69-0CE282F0F10F}" srcOrd="3" destOrd="0" parTransId="{8CD240CA-242E-40B7-B282-4529B1D888D8}" sibTransId="{F5549FCD-808D-4C28-A540-DE8897C9F667}"/>
    <dgm:cxn modelId="{68B39A97-D3E3-48D2-AEBE-422B9E29A99D}" type="presOf" srcId="{89292855-E7AD-4B34-A8F4-84DE76D98934}" destId="{AEEC965B-A95A-42D8-B671-BF1868F38EAD}" srcOrd="1" destOrd="0" presId="urn:microsoft.com/office/officeart/2005/8/layout/process1"/>
    <dgm:cxn modelId="{7213D2A7-72F0-4795-ABC3-63C9E592F3C5}" type="presOf" srcId="{E055BE64-3158-4FE8-ACFE-66914F4DB0E4}" destId="{CF288204-9422-4A60-9378-D9B24A640D99}" srcOrd="0" destOrd="0" presId="urn:microsoft.com/office/officeart/2005/8/layout/process1"/>
    <dgm:cxn modelId="{5E69B5CD-A185-45A7-B33D-CAC9DF045367}" type="presOf" srcId="{62FD9AC1-0997-4318-8C1A-EDA9DE597075}" destId="{A332EBDC-4BE8-4DA9-A08D-B80E4D3E41A3}" srcOrd="0" destOrd="0" presId="urn:microsoft.com/office/officeart/2005/8/layout/process1"/>
    <dgm:cxn modelId="{213890D4-68C4-4E06-86E9-429B4C60773D}" srcId="{B0AD92F6-05BF-4863-9FB2-3BE4AA4E0449}" destId="{CEC953CB-F69B-4557-B5B4-77EDA930AD89}" srcOrd="1" destOrd="0" parTransId="{C78034D3-172F-4D6B-BA50-AEC7087BB42A}" sibTransId="{62FD9AC1-0997-4318-8C1A-EDA9DE597075}"/>
    <dgm:cxn modelId="{341BA1D7-699E-48D0-8A6E-3CF0C4B3B858}" type="presOf" srcId="{CEC953CB-F69B-4557-B5B4-77EDA930AD89}" destId="{B5D9E365-083E-42EB-A359-4E437C6EED3D}" srcOrd="0" destOrd="0" presId="urn:microsoft.com/office/officeart/2005/8/layout/process1"/>
    <dgm:cxn modelId="{80A380EE-A5C7-49FE-BCE6-80974B5B7426}" type="presOf" srcId="{83BE1E90-523E-4D23-9B43-B88DE5B53BA5}" destId="{23C68BEA-60DA-46FD-9F28-4BC52A24528D}" srcOrd="0" destOrd="0" presId="urn:microsoft.com/office/officeart/2005/8/layout/process1"/>
    <dgm:cxn modelId="{018111F9-EE95-4597-BD41-368D92439814}" srcId="{B0AD92F6-05BF-4863-9FB2-3BE4AA4E0449}" destId="{E055BE64-3158-4FE8-ACFE-66914F4DB0E4}" srcOrd="0" destOrd="0" parTransId="{4A375C3F-BACB-421C-A115-7A4DF6C55A43}" sibTransId="{89292855-E7AD-4B34-A8F4-84DE76D98934}"/>
    <dgm:cxn modelId="{CF8B071E-CE15-422D-8AB0-ABFBD54CB774}" type="presParOf" srcId="{6124C48E-D628-48C1-BFC1-43103744B33D}" destId="{CF288204-9422-4A60-9378-D9B24A640D99}" srcOrd="0" destOrd="0" presId="urn:microsoft.com/office/officeart/2005/8/layout/process1"/>
    <dgm:cxn modelId="{5848C2D7-1B76-4074-96A0-9EB7AB02789A}" type="presParOf" srcId="{6124C48E-D628-48C1-BFC1-43103744B33D}" destId="{36A64ECC-FE8B-4370-AB16-BBEA6823CFBD}" srcOrd="1" destOrd="0" presId="urn:microsoft.com/office/officeart/2005/8/layout/process1"/>
    <dgm:cxn modelId="{668553B9-824E-4098-86A0-32F0CF9EB408}" type="presParOf" srcId="{36A64ECC-FE8B-4370-AB16-BBEA6823CFBD}" destId="{AEEC965B-A95A-42D8-B671-BF1868F38EAD}" srcOrd="0" destOrd="0" presId="urn:microsoft.com/office/officeart/2005/8/layout/process1"/>
    <dgm:cxn modelId="{A30B40F3-DEA9-4A4D-8777-E497D3B01A7E}" type="presParOf" srcId="{6124C48E-D628-48C1-BFC1-43103744B33D}" destId="{B5D9E365-083E-42EB-A359-4E437C6EED3D}" srcOrd="2" destOrd="0" presId="urn:microsoft.com/office/officeart/2005/8/layout/process1"/>
    <dgm:cxn modelId="{07367F97-2BA8-4D47-BA02-DA2BAA9F2E6C}" type="presParOf" srcId="{6124C48E-D628-48C1-BFC1-43103744B33D}" destId="{A332EBDC-4BE8-4DA9-A08D-B80E4D3E41A3}" srcOrd="3" destOrd="0" presId="urn:microsoft.com/office/officeart/2005/8/layout/process1"/>
    <dgm:cxn modelId="{A9CE717C-BBA5-48AC-B6AC-011C945397BF}" type="presParOf" srcId="{A332EBDC-4BE8-4DA9-A08D-B80E4D3E41A3}" destId="{21AC02F0-F935-4235-8BC7-3D5BB21F47E3}" srcOrd="0" destOrd="0" presId="urn:microsoft.com/office/officeart/2005/8/layout/process1"/>
    <dgm:cxn modelId="{5EA04BC4-CF49-400B-B2E1-85095BE854AC}" type="presParOf" srcId="{6124C48E-D628-48C1-BFC1-43103744B33D}" destId="{5C116741-BF82-4ABB-9058-15373E00AA3D}" srcOrd="4" destOrd="0" presId="urn:microsoft.com/office/officeart/2005/8/layout/process1"/>
    <dgm:cxn modelId="{64E797A3-5B12-4298-B3B5-FE7E47C6E1CB}" type="presParOf" srcId="{6124C48E-D628-48C1-BFC1-43103744B33D}" destId="{23C68BEA-60DA-46FD-9F28-4BC52A24528D}" srcOrd="5" destOrd="0" presId="urn:microsoft.com/office/officeart/2005/8/layout/process1"/>
    <dgm:cxn modelId="{2AE814D0-FB56-4FFC-B745-176EAA96FFEA}" type="presParOf" srcId="{23C68BEA-60DA-46FD-9F28-4BC52A24528D}" destId="{D3DA8844-5EC9-4336-8664-477638FE61B4}" srcOrd="0" destOrd="0" presId="urn:microsoft.com/office/officeart/2005/8/layout/process1"/>
    <dgm:cxn modelId="{E123545A-149C-485D-8A00-0C82DD762CCC}" type="presParOf" srcId="{6124C48E-D628-48C1-BFC1-43103744B33D}" destId="{2C8AAF3E-E769-4947-8999-F1DD13C252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1"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bg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6124C48E-D628-48C1-BFC1-43103744B33D}" type="pres">
      <dgm:prSet presAssocID="{B0AD92F6-05BF-4863-9FB2-3BE4AA4E0449}" presName="Name0" presStyleCnt="0">
        <dgm:presLayoutVars>
          <dgm:dir/>
          <dgm:resizeHandles val="exact"/>
        </dgm:presLayoutVars>
      </dgm:prSet>
      <dgm:spPr/>
    </dgm:pt>
    <dgm:pt modelId="{CF288204-9422-4A60-9378-D9B24A640D99}" type="pres">
      <dgm:prSet presAssocID="{E055BE64-3158-4FE8-ACFE-66914F4DB0E4}" presName="node" presStyleLbl="node1" presStyleIdx="0" presStyleCnt="4">
        <dgm:presLayoutVars>
          <dgm:bulletEnabled val="1"/>
        </dgm:presLayoutVars>
      </dgm:prSet>
      <dgm:spPr/>
    </dgm:pt>
    <dgm:pt modelId="{36A64ECC-FE8B-4370-AB16-BBEA6823CFBD}" type="pres">
      <dgm:prSet presAssocID="{89292855-E7AD-4B34-A8F4-84DE76D98934}" presName="sibTrans" presStyleLbl="sibTrans2D1" presStyleIdx="0" presStyleCnt="3"/>
      <dgm:spPr/>
    </dgm:pt>
    <dgm:pt modelId="{AEEC965B-A95A-42D8-B671-BF1868F38EAD}" type="pres">
      <dgm:prSet presAssocID="{89292855-E7AD-4B34-A8F4-84DE76D98934}" presName="connectorText" presStyleLbl="sibTrans2D1" presStyleIdx="0" presStyleCnt="3"/>
      <dgm:spPr/>
    </dgm:pt>
    <dgm:pt modelId="{B5D9E365-083E-42EB-A359-4E437C6EED3D}" type="pres">
      <dgm:prSet presAssocID="{CEC953CB-F69B-4557-B5B4-77EDA930AD89}" presName="node" presStyleLbl="node1" presStyleIdx="1" presStyleCnt="4">
        <dgm:presLayoutVars>
          <dgm:bulletEnabled val="1"/>
        </dgm:presLayoutVars>
      </dgm:prSet>
      <dgm:spPr/>
    </dgm:pt>
    <dgm:pt modelId="{A332EBDC-4BE8-4DA9-A08D-B80E4D3E41A3}" type="pres">
      <dgm:prSet presAssocID="{62FD9AC1-0997-4318-8C1A-EDA9DE597075}" presName="sibTrans" presStyleLbl="sibTrans2D1" presStyleIdx="1" presStyleCnt="3"/>
      <dgm:spPr/>
    </dgm:pt>
    <dgm:pt modelId="{21AC02F0-F935-4235-8BC7-3D5BB21F47E3}" type="pres">
      <dgm:prSet presAssocID="{62FD9AC1-0997-4318-8C1A-EDA9DE597075}" presName="connectorText" presStyleLbl="sibTrans2D1" presStyleIdx="1" presStyleCnt="3"/>
      <dgm:spPr/>
    </dgm:pt>
    <dgm:pt modelId="{5C116741-BF82-4ABB-9058-15373E00AA3D}" type="pres">
      <dgm:prSet presAssocID="{C839B40A-F8E1-4668-BD67-CF109AD9A8A2}" presName="node" presStyleLbl="node1" presStyleIdx="2" presStyleCnt="4">
        <dgm:presLayoutVars>
          <dgm:bulletEnabled val="1"/>
        </dgm:presLayoutVars>
      </dgm:prSet>
      <dgm:spPr/>
    </dgm:pt>
    <dgm:pt modelId="{23C68BEA-60DA-46FD-9F28-4BC52A24528D}" type="pres">
      <dgm:prSet presAssocID="{83BE1E90-523E-4D23-9B43-B88DE5B53BA5}" presName="sibTrans" presStyleLbl="sibTrans2D1" presStyleIdx="2" presStyleCnt="3"/>
      <dgm:spPr/>
    </dgm:pt>
    <dgm:pt modelId="{D3DA8844-5EC9-4336-8664-477638FE61B4}" type="pres">
      <dgm:prSet presAssocID="{83BE1E90-523E-4D23-9B43-B88DE5B53BA5}" presName="connectorText" presStyleLbl="sibTrans2D1" presStyleIdx="2" presStyleCnt="3"/>
      <dgm:spPr/>
    </dgm:pt>
    <dgm:pt modelId="{2C8AAF3E-E769-4947-8999-F1DD13C252E9}" type="pres">
      <dgm:prSet presAssocID="{D5804D63-33AF-47C5-AD69-0CE282F0F10F}" presName="node" presStyleLbl="node1" presStyleIdx="3" presStyleCnt="4">
        <dgm:presLayoutVars>
          <dgm:bulletEnabled val="1"/>
        </dgm:presLayoutVars>
      </dgm:prSet>
      <dgm:spPr/>
    </dgm:pt>
  </dgm:ptLst>
  <dgm:cxnLst>
    <dgm:cxn modelId="{1D533D5B-BC7E-4998-9D13-05BD621AA6B1}" type="presOf" srcId="{C839B40A-F8E1-4668-BD67-CF109AD9A8A2}" destId="{5C116741-BF82-4ABB-9058-15373E00AA3D}" srcOrd="0" destOrd="0" presId="urn:microsoft.com/office/officeart/2005/8/layout/process1"/>
    <dgm:cxn modelId="{8E334763-5F32-4B2B-8423-34A271F4EF7C}" type="presOf" srcId="{B0AD92F6-05BF-4863-9FB2-3BE4AA4E0449}" destId="{6124C48E-D628-48C1-BFC1-43103744B33D}" srcOrd="0" destOrd="0" presId="urn:microsoft.com/office/officeart/2005/8/layout/process1"/>
    <dgm:cxn modelId="{E66FF346-F326-4F19-A3E7-10631E429260}" srcId="{B0AD92F6-05BF-4863-9FB2-3BE4AA4E0449}" destId="{C839B40A-F8E1-4668-BD67-CF109AD9A8A2}" srcOrd="2" destOrd="0" parTransId="{BF9C8266-3A83-4C3C-9C92-AA78AE2AE8B1}" sibTransId="{83BE1E90-523E-4D23-9B43-B88DE5B53BA5}"/>
    <dgm:cxn modelId="{13079F54-96C3-4EB0-9574-840F57837649}" type="presOf" srcId="{62FD9AC1-0997-4318-8C1A-EDA9DE597075}" destId="{21AC02F0-F935-4235-8BC7-3D5BB21F47E3}" srcOrd="1" destOrd="0" presId="urn:microsoft.com/office/officeart/2005/8/layout/process1"/>
    <dgm:cxn modelId="{72EBD585-FB9A-4446-80FE-7E16CF65071E}" type="presOf" srcId="{89292855-E7AD-4B34-A8F4-84DE76D98934}" destId="{36A64ECC-FE8B-4370-AB16-BBEA6823CFBD}" srcOrd="0" destOrd="0" presId="urn:microsoft.com/office/officeart/2005/8/layout/process1"/>
    <dgm:cxn modelId="{7FA52B89-71EE-40AE-9108-DEABBF0D080A}" type="presOf" srcId="{D5804D63-33AF-47C5-AD69-0CE282F0F10F}" destId="{2C8AAF3E-E769-4947-8999-F1DD13C252E9}" srcOrd="0" destOrd="0" presId="urn:microsoft.com/office/officeart/2005/8/layout/process1"/>
    <dgm:cxn modelId="{CB7CF889-1C6E-488D-87D1-1FD5273E42AE}" type="presOf" srcId="{83BE1E90-523E-4D23-9B43-B88DE5B53BA5}" destId="{D3DA8844-5EC9-4336-8664-477638FE61B4}" srcOrd="1" destOrd="0" presId="urn:microsoft.com/office/officeart/2005/8/layout/process1"/>
    <dgm:cxn modelId="{1E36EF96-C4F1-4E90-80A5-EB614F0CD215}" srcId="{B0AD92F6-05BF-4863-9FB2-3BE4AA4E0449}" destId="{D5804D63-33AF-47C5-AD69-0CE282F0F10F}" srcOrd="3" destOrd="0" parTransId="{8CD240CA-242E-40B7-B282-4529B1D888D8}" sibTransId="{F5549FCD-808D-4C28-A540-DE8897C9F667}"/>
    <dgm:cxn modelId="{68B39A97-D3E3-48D2-AEBE-422B9E29A99D}" type="presOf" srcId="{89292855-E7AD-4B34-A8F4-84DE76D98934}" destId="{AEEC965B-A95A-42D8-B671-BF1868F38EAD}" srcOrd="1" destOrd="0" presId="urn:microsoft.com/office/officeart/2005/8/layout/process1"/>
    <dgm:cxn modelId="{7213D2A7-72F0-4795-ABC3-63C9E592F3C5}" type="presOf" srcId="{E055BE64-3158-4FE8-ACFE-66914F4DB0E4}" destId="{CF288204-9422-4A60-9378-D9B24A640D99}" srcOrd="0" destOrd="0" presId="urn:microsoft.com/office/officeart/2005/8/layout/process1"/>
    <dgm:cxn modelId="{5E69B5CD-A185-45A7-B33D-CAC9DF045367}" type="presOf" srcId="{62FD9AC1-0997-4318-8C1A-EDA9DE597075}" destId="{A332EBDC-4BE8-4DA9-A08D-B80E4D3E41A3}" srcOrd="0" destOrd="0" presId="urn:microsoft.com/office/officeart/2005/8/layout/process1"/>
    <dgm:cxn modelId="{213890D4-68C4-4E06-86E9-429B4C60773D}" srcId="{B0AD92F6-05BF-4863-9FB2-3BE4AA4E0449}" destId="{CEC953CB-F69B-4557-B5B4-77EDA930AD89}" srcOrd="1" destOrd="0" parTransId="{C78034D3-172F-4D6B-BA50-AEC7087BB42A}" sibTransId="{62FD9AC1-0997-4318-8C1A-EDA9DE597075}"/>
    <dgm:cxn modelId="{341BA1D7-699E-48D0-8A6E-3CF0C4B3B858}" type="presOf" srcId="{CEC953CB-F69B-4557-B5B4-77EDA930AD89}" destId="{B5D9E365-083E-42EB-A359-4E437C6EED3D}" srcOrd="0" destOrd="0" presId="urn:microsoft.com/office/officeart/2005/8/layout/process1"/>
    <dgm:cxn modelId="{80A380EE-A5C7-49FE-BCE6-80974B5B7426}" type="presOf" srcId="{83BE1E90-523E-4D23-9B43-B88DE5B53BA5}" destId="{23C68BEA-60DA-46FD-9F28-4BC52A24528D}" srcOrd="0" destOrd="0" presId="urn:microsoft.com/office/officeart/2005/8/layout/process1"/>
    <dgm:cxn modelId="{018111F9-EE95-4597-BD41-368D92439814}" srcId="{B0AD92F6-05BF-4863-9FB2-3BE4AA4E0449}" destId="{E055BE64-3158-4FE8-ACFE-66914F4DB0E4}" srcOrd="0" destOrd="0" parTransId="{4A375C3F-BACB-421C-A115-7A4DF6C55A43}" sibTransId="{89292855-E7AD-4B34-A8F4-84DE76D98934}"/>
    <dgm:cxn modelId="{CF8B071E-CE15-422D-8AB0-ABFBD54CB774}" type="presParOf" srcId="{6124C48E-D628-48C1-BFC1-43103744B33D}" destId="{CF288204-9422-4A60-9378-D9B24A640D99}" srcOrd="0" destOrd="0" presId="urn:microsoft.com/office/officeart/2005/8/layout/process1"/>
    <dgm:cxn modelId="{5848C2D7-1B76-4074-96A0-9EB7AB02789A}" type="presParOf" srcId="{6124C48E-D628-48C1-BFC1-43103744B33D}" destId="{36A64ECC-FE8B-4370-AB16-BBEA6823CFBD}" srcOrd="1" destOrd="0" presId="urn:microsoft.com/office/officeart/2005/8/layout/process1"/>
    <dgm:cxn modelId="{668553B9-824E-4098-86A0-32F0CF9EB408}" type="presParOf" srcId="{36A64ECC-FE8B-4370-AB16-BBEA6823CFBD}" destId="{AEEC965B-A95A-42D8-B671-BF1868F38EAD}" srcOrd="0" destOrd="0" presId="urn:microsoft.com/office/officeart/2005/8/layout/process1"/>
    <dgm:cxn modelId="{A30B40F3-DEA9-4A4D-8777-E497D3B01A7E}" type="presParOf" srcId="{6124C48E-D628-48C1-BFC1-43103744B33D}" destId="{B5D9E365-083E-42EB-A359-4E437C6EED3D}" srcOrd="2" destOrd="0" presId="urn:microsoft.com/office/officeart/2005/8/layout/process1"/>
    <dgm:cxn modelId="{07367F97-2BA8-4D47-BA02-DA2BAA9F2E6C}" type="presParOf" srcId="{6124C48E-D628-48C1-BFC1-43103744B33D}" destId="{A332EBDC-4BE8-4DA9-A08D-B80E4D3E41A3}" srcOrd="3" destOrd="0" presId="urn:microsoft.com/office/officeart/2005/8/layout/process1"/>
    <dgm:cxn modelId="{A9CE717C-BBA5-48AC-B6AC-011C945397BF}" type="presParOf" srcId="{A332EBDC-4BE8-4DA9-A08D-B80E4D3E41A3}" destId="{21AC02F0-F935-4235-8BC7-3D5BB21F47E3}" srcOrd="0" destOrd="0" presId="urn:microsoft.com/office/officeart/2005/8/layout/process1"/>
    <dgm:cxn modelId="{5EA04BC4-CF49-400B-B2E1-85095BE854AC}" type="presParOf" srcId="{6124C48E-D628-48C1-BFC1-43103744B33D}" destId="{5C116741-BF82-4ABB-9058-15373E00AA3D}" srcOrd="4" destOrd="0" presId="urn:microsoft.com/office/officeart/2005/8/layout/process1"/>
    <dgm:cxn modelId="{64E797A3-5B12-4298-B3B5-FE7E47C6E1CB}" type="presParOf" srcId="{6124C48E-D628-48C1-BFC1-43103744B33D}" destId="{23C68BEA-60DA-46FD-9F28-4BC52A24528D}" srcOrd="5" destOrd="0" presId="urn:microsoft.com/office/officeart/2005/8/layout/process1"/>
    <dgm:cxn modelId="{2AE814D0-FB56-4FFC-B745-176EAA96FFEA}" type="presParOf" srcId="{23C68BEA-60DA-46FD-9F28-4BC52A24528D}" destId="{D3DA8844-5EC9-4336-8664-477638FE61B4}" srcOrd="0" destOrd="0" presId="urn:microsoft.com/office/officeart/2005/8/layout/process1"/>
    <dgm:cxn modelId="{E123545A-149C-485D-8A00-0C82DD762CCC}" type="presParOf" srcId="{6124C48E-D628-48C1-BFC1-43103744B33D}" destId="{2C8AAF3E-E769-4947-8999-F1DD13C252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1" loCatId="process" qsTypeId="urn:microsoft.com/office/officeart/2005/8/quickstyle/simple1" qsCatId="simple" csTypeId="urn:microsoft.com/office/officeart/2005/8/colors/accent1_2" csCatId="accent1" phldr="1"/>
      <dgm:spPr/>
    </dgm:pt>
    <dgm:pt modelId="{E055BE64-3158-4FE8-ACFE-66914F4DB0E4}">
      <dgm:prSet phldrT="[Text]"/>
      <dgm:spPr/>
      <dgm:t>
        <a:bodyPr/>
        <a:lstStyle/>
        <a:p>
          <a:r>
            <a:rPr lang="en-SG" dirty="0">
              <a:solidFill>
                <a:schemeClr val="bg1"/>
              </a:solidFill>
            </a:rPr>
            <a:t>Data Preparation </a:t>
          </a:r>
        </a:p>
      </dgm:t>
    </dgm:pt>
    <dgm:pt modelId="{4A375C3F-BACB-421C-A115-7A4DF6C55A43}" type="parTrans" cxnId="{018111F9-EE95-4597-BD41-368D92439814}">
      <dgm:prSet/>
      <dgm:spPr/>
      <dgm:t>
        <a:bodyPr/>
        <a:lstStyle/>
        <a:p>
          <a:endParaRPr lang="en-SG"/>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dirty="0">
              <a:solidFill>
                <a:schemeClr val="bg1"/>
              </a:solidFill>
            </a:rPr>
            <a:t>Data Splitting (Train/Test)</a:t>
          </a:r>
        </a:p>
      </dgm:t>
    </dgm:pt>
    <dgm:pt modelId="{C78034D3-172F-4D6B-BA50-AEC7087BB42A}" type="parTrans" cxnId="{213890D4-68C4-4E06-86E9-429B4C60773D}">
      <dgm:prSet/>
      <dgm:spPr/>
      <dgm:t>
        <a:bodyPr/>
        <a:lstStyle/>
        <a:p>
          <a:endParaRPr lang="en-SG"/>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dirty="0"/>
            <a:t>Model Training</a:t>
          </a:r>
        </a:p>
      </dgm:t>
    </dgm:pt>
    <dgm:pt modelId="{BF9C8266-3A83-4C3C-9C92-AA78AE2AE8B1}" type="parTrans" cxnId="{E66FF346-F326-4F19-A3E7-10631E429260}">
      <dgm:prSet/>
      <dgm:spPr/>
      <dgm:t>
        <a:bodyPr/>
        <a:lstStyle/>
        <a:p>
          <a:endParaRPr lang="en-SG"/>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dirty="0"/>
            <a:t>Model Evaluation </a:t>
          </a:r>
        </a:p>
      </dgm:t>
    </dgm:pt>
    <dgm:pt modelId="{8CD240CA-242E-40B7-B282-4529B1D888D8}" type="parTrans" cxnId="{1E36EF96-C4F1-4E90-80A5-EB614F0CD215}">
      <dgm:prSet/>
      <dgm:spPr/>
      <dgm:t>
        <a:bodyPr/>
        <a:lstStyle/>
        <a:p>
          <a:endParaRPr lang="en-SG"/>
        </a:p>
      </dgm:t>
    </dgm:pt>
    <dgm:pt modelId="{F5549FCD-808D-4C28-A540-DE8897C9F667}" type="sibTrans" cxnId="{1E36EF96-C4F1-4E90-80A5-EB614F0CD215}">
      <dgm:prSet/>
      <dgm:spPr/>
      <dgm:t>
        <a:bodyPr/>
        <a:lstStyle/>
        <a:p>
          <a:endParaRPr lang="en-SG"/>
        </a:p>
      </dgm:t>
    </dgm:pt>
    <dgm:pt modelId="{6124C48E-D628-48C1-BFC1-43103744B33D}" type="pres">
      <dgm:prSet presAssocID="{B0AD92F6-05BF-4863-9FB2-3BE4AA4E0449}" presName="Name0" presStyleCnt="0">
        <dgm:presLayoutVars>
          <dgm:dir/>
          <dgm:resizeHandles val="exact"/>
        </dgm:presLayoutVars>
      </dgm:prSet>
      <dgm:spPr/>
    </dgm:pt>
    <dgm:pt modelId="{CF288204-9422-4A60-9378-D9B24A640D99}" type="pres">
      <dgm:prSet presAssocID="{E055BE64-3158-4FE8-ACFE-66914F4DB0E4}" presName="node" presStyleLbl="node1" presStyleIdx="0" presStyleCnt="4">
        <dgm:presLayoutVars>
          <dgm:bulletEnabled val="1"/>
        </dgm:presLayoutVars>
      </dgm:prSet>
      <dgm:spPr/>
    </dgm:pt>
    <dgm:pt modelId="{36A64ECC-FE8B-4370-AB16-BBEA6823CFBD}" type="pres">
      <dgm:prSet presAssocID="{89292855-E7AD-4B34-A8F4-84DE76D98934}" presName="sibTrans" presStyleLbl="sibTrans2D1" presStyleIdx="0" presStyleCnt="3"/>
      <dgm:spPr/>
    </dgm:pt>
    <dgm:pt modelId="{AEEC965B-A95A-42D8-B671-BF1868F38EAD}" type="pres">
      <dgm:prSet presAssocID="{89292855-E7AD-4B34-A8F4-84DE76D98934}" presName="connectorText" presStyleLbl="sibTrans2D1" presStyleIdx="0" presStyleCnt="3"/>
      <dgm:spPr/>
    </dgm:pt>
    <dgm:pt modelId="{B5D9E365-083E-42EB-A359-4E437C6EED3D}" type="pres">
      <dgm:prSet presAssocID="{CEC953CB-F69B-4557-B5B4-77EDA930AD89}" presName="node" presStyleLbl="node1" presStyleIdx="1" presStyleCnt="4">
        <dgm:presLayoutVars>
          <dgm:bulletEnabled val="1"/>
        </dgm:presLayoutVars>
      </dgm:prSet>
      <dgm:spPr/>
    </dgm:pt>
    <dgm:pt modelId="{A332EBDC-4BE8-4DA9-A08D-B80E4D3E41A3}" type="pres">
      <dgm:prSet presAssocID="{62FD9AC1-0997-4318-8C1A-EDA9DE597075}" presName="sibTrans" presStyleLbl="sibTrans2D1" presStyleIdx="1" presStyleCnt="3"/>
      <dgm:spPr/>
    </dgm:pt>
    <dgm:pt modelId="{21AC02F0-F935-4235-8BC7-3D5BB21F47E3}" type="pres">
      <dgm:prSet presAssocID="{62FD9AC1-0997-4318-8C1A-EDA9DE597075}" presName="connectorText" presStyleLbl="sibTrans2D1" presStyleIdx="1" presStyleCnt="3"/>
      <dgm:spPr/>
    </dgm:pt>
    <dgm:pt modelId="{5C116741-BF82-4ABB-9058-15373E00AA3D}" type="pres">
      <dgm:prSet presAssocID="{C839B40A-F8E1-4668-BD67-CF109AD9A8A2}" presName="node" presStyleLbl="node1" presStyleIdx="2" presStyleCnt="4">
        <dgm:presLayoutVars>
          <dgm:bulletEnabled val="1"/>
        </dgm:presLayoutVars>
      </dgm:prSet>
      <dgm:spPr/>
    </dgm:pt>
    <dgm:pt modelId="{23C68BEA-60DA-46FD-9F28-4BC52A24528D}" type="pres">
      <dgm:prSet presAssocID="{83BE1E90-523E-4D23-9B43-B88DE5B53BA5}" presName="sibTrans" presStyleLbl="sibTrans2D1" presStyleIdx="2" presStyleCnt="3"/>
      <dgm:spPr/>
    </dgm:pt>
    <dgm:pt modelId="{D3DA8844-5EC9-4336-8664-477638FE61B4}" type="pres">
      <dgm:prSet presAssocID="{83BE1E90-523E-4D23-9B43-B88DE5B53BA5}" presName="connectorText" presStyleLbl="sibTrans2D1" presStyleIdx="2" presStyleCnt="3"/>
      <dgm:spPr/>
    </dgm:pt>
    <dgm:pt modelId="{2C8AAF3E-E769-4947-8999-F1DD13C252E9}" type="pres">
      <dgm:prSet presAssocID="{D5804D63-33AF-47C5-AD69-0CE282F0F10F}" presName="node" presStyleLbl="node1" presStyleIdx="3" presStyleCnt="4">
        <dgm:presLayoutVars>
          <dgm:bulletEnabled val="1"/>
        </dgm:presLayoutVars>
      </dgm:prSet>
      <dgm:spPr/>
    </dgm:pt>
  </dgm:ptLst>
  <dgm:cxnLst>
    <dgm:cxn modelId="{1D533D5B-BC7E-4998-9D13-05BD621AA6B1}" type="presOf" srcId="{C839B40A-F8E1-4668-BD67-CF109AD9A8A2}" destId="{5C116741-BF82-4ABB-9058-15373E00AA3D}" srcOrd="0" destOrd="0" presId="urn:microsoft.com/office/officeart/2005/8/layout/process1"/>
    <dgm:cxn modelId="{8E334763-5F32-4B2B-8423-34A271F4EF7C}" type="presOf" srcId="{B0AD92F6-05BF-4863-9FB2-3BE4AA4E0449}" destId="{6124C48E-D628-48C1-BFC1-43103744B33D}" srcOrd="0" destOrd="0" presId="urn:microsoft.com/office/officeart/2005/8/layout/process1"/>
    <dgm:cxn modelId="{E66FF346-F326-4F19-A3E7-10631E429260}" srcId="{B0AD92F6-05BF-4863-9FB2-3BE4AA4E0449}" destId="{C839B40A-F8E1-4668-BD67-CF109AD9A8A2}" srcOrd="2" destOrd="0" parTransId="{BF9C8266-3A83-4C3C-9C92-AA78AE2AE8B1}" sibTransId="{83BE1E90-523E-4D23-9B43-B88DE5B53BA5}"/>
    <dgm:cxn modelId="{13079F54-96C3-4EB0-9574-840F57837649}" type="presOf" srcId="{62FD9AC1-0997-4318-8C1A-EDA9DE597075}" destId="{21AC02F0-F935-4235-8BC7-3D5BB21F47E3}" srcOrd="1" destOrd="0" presId="urn:microsoft.com/office/officeart/2005/8/layout/process1"/>
    <dgm:cxn modelId="{72EBD585-FB9A-4446-80FE-7E16CF65071E}" type="presOf" srcId="{89292855-E7AD-4B34-A8F4-84DE76D98934}" destId="{36A64ECC-FE8B-4370-AB16-BBEA6823CFBD}" srcOrd="0" destOrd="0" presId="urn:microsoft.com/office/officeart/2005/8/layout/process1"/>
    <dgm:cxn modelId="{7FA52B89-71EE-40AE-9108-DEABBF0D080A}" type="presOf" srcId="{D5804D63-33AF-47C5-AD69-0CE282F0F10F}" destId="{2C8AAF3E-E769-4947-8999-F1DD13C252E9}" srcOrd="0" destOrd="0" presId="urn:microsoft.com/office/officeart/2005/8/layout/process1"/>
    <dgm:cxn modelId="{CB7CF889-1C6E-488D-87D1-1FD5273E42AE}" type="presOf" srcId="{83BE1E90-523E-4D23-9B43-B88DE5B53BA5}" destId="{D3DA8844-5EC9-4336-8664-477638FE61B4}" srcOrd="1" destOrd="0" presId="urn:microsoft.com/office/officeart/2005/8/layout/process1"/>
    <dgm:cxn modelId="{1E36EF96-C4F1-4E90-80A5-EB614F0CD215}" srcId="{B0AD92F6-05BF-4863-9FB2-3BE4AA4E0449}" destId="{D5804D63-33AF-47C5-AD69-0CE282F0F10F}" srcOrd="3" destOrd="0" parTransId="{8CD240CA-242E-40B7-B282-4529B1D888D8}" sibTransId="{F5549FCD-808D-4C28-A540-DE8897C9F667}"/>
    <dgm:cxn modelId="{68B39A97-D3E3-48D2-AEBE-422B9E29A99D}" type="presOf" srcId="{89292855-E7AD-4B34-A8F4-84DE76D98934}" destId="{AEEC965B-A95A-42D8-B671-BF1868F38EAD}" srcOrd="1" destOrd="0" presId="urn:microsoft.com/office/officeart/2005/8/layout/process1"/>
    <dgm:cxn modelId="{7213D2A7-72F0-4795-ABC3-63C9E592F3C5}" type="presOf" srcId="{E055BE64-3158-4FE8-ACFE-66914F4DB0E4}" destId="{CF288204-9422-4A60-9378-D9B24A640D99}" srcOrd="0" destOrd="0" presId="urn:microsoft.com/office/officeart/2005/8/layout/process1"/>
    <dgm:cxn modelId="{5E69B5CD-A185-45A7-B33D-CAC9DF045367}" type="presOf" srcId="{62FD9AC1-0997-4318-8C1A-EDA9DE597075}" destId="{A332EBDC-4BE8-4DA9-A08D-B80E4D3E41A3}" srcOrd="0" destOrd="0" presId="urn:microsoft.com/office/officeart/2005/8/layout/process1"/>
    <dgm:cxn modelId="{213890D4-68C4-4E06-86E9-429B4C60773D}" srcId="{B0AD92F6-05BF-4863-9FB2-3BE4AA4E0449}" destId="{CEC953CB-F69B-4557-B5B4-77EDA930AD89}" srcOrd="1" destOrd="0" parTransId="{C78034D3-172F-4D6B-BA50-AEC7087BB42A}" sibTransId="{62FD9AC1-0997-4318-8C1A-EDA9DE597075}"/>
    <dgm:cxn modelId="{341BA1D7-699E-48D0-8A6E-3CF0C4B3B858}" type="presOf" srcId="{CEC953CB-F69B-4557-B5B4-77EDA930AD89}" destId="{B5D9E365-083E-42EB-A359-4E437C6EED3D}" srcOrd="0" destOrd="0" presId="urn:microsoft.com/office/officeart/2005/8/layout/process1"/>
    <dgm:cxn modelId="{80A380EE-A5C7-49FE-BCE6-80974B5B7426}" type="presOf" srcId="{83BE1E90-523E-4D23-9B43-B88DE5B53BA5}" destId="{23C68BEA-60DA-46FD-9F28-4BC52A24528D}" srcOrd="0" destOrd="0" presId="urn:microsoft.com/office/officeart/2005/8/layout/process1"/>
    <dgm:cxn modelId="{018111F9-EE95-4597-BD41-368D92439814}" srcId="{B0AD92F6-05BF-4863-9FB2-3BE4AA4E0449}" destId="{E055BE64-3158-4FE8-ACFE-66914F4DB0E4}" srcOrd="0" destOrd="0" parTransId="{4A375C3F-BACB-421C-A115-7A4DF6C55A43}" sibTransId="{89292855-E7AD-4B34-A8F4-84DE76D98934}"/>
    <dgm:cxn modelId="{CF8B071E-CE15-422D-8AB0-ABFBD54CB774}" type="presParOf" srcId="{6124C48E-D628-48C1-BFC1-43103744B33D}" destId="{CF288204-9422-4A60-9378-D9B24A640D99}" srcOrd="0" destOrd="0" presId="urn:microsoft.com/office/officeart/2005/8/layout/process1"/>
    <dgm:cxn modelId="{5848C2D7-1B76-4074-96A0-9EB7AB02789A}" type="presParOf" srcId="{6124C48E-D628-48C1-BFC1-43103744B33D}" destId="{36A64ECC-FE8B-4370-AB16-BBEA6823CFBD}" srcOrd="1" destOrd="0" presId="urn:microsoft.com/office/officeart/2005/8/layout/process1"/>
    <dgm:cxn modelId="{668553B9-824E-4098-86A0-32F0CF9EB408}" type="presParOf" srcId="{36A64ECC-FE8B-4370-AB16-BBEA6823CFBD}" destId="{AEEC965B-A95A-42D8-B671-BF1868F38EAD}" srcOrd="0" destOrd="0" presId="urn:microsoft.com/office/officeart/2005/8/layout/process1"/>
    <dgm:cxn modelId="{A30B40F3-DEA9-4A4D-8777-E497D3B01A7E}" type="presParOf" srcId="{6124C48E-D628-48C1-BFC1-43103744B33D}" destId="{B5D9E365-083E-42EB-A359-4E437C6EED3D}" srcOrd="2" destOrd="0" presId="urn:microsoft.com/office/officeart/2005/8/layout/process1"/>
    <dgm:cxn modelId="{07367F97-2BA8-4D47-BA02-DA2BAA9F2E6C}" type="presParOf" srcId="{6124C48E-D628-48C1-BFC1-43103744B33D}" destId="{A332EBDC-4BE8-4DA9-A08D-B80E4D3E41A3}" srcOrd="3" destOrd="0" presId="urn:microsoft.com/office/officeart/2005/8/layout/process1"/>
    <dgm:cxn modelId="{A9CE717C-BBA5-48AC-B6AC-011C945397BF}" type="presParOf" srcId="{A332EBDC-4BE8-4DA9-A08D-B80E4D3E41A3}" destId="{21AC02F0-F935-4235-8BC7-3D5BB21F47E3}" srcOrd="0" destOrd="0" presId="urn:microsoft.com/office/officeart/2005/8/layout/process1"/>
    <dgm:cxn modelId="{5EA04BC4-CF49-400B-B2E1-85095BE854AC}" type="presParOf" srcId="{6124C48E-D628-48C1-BFC1-43103744B33D}" destId="{5C116741-BF82-4ABB-9058-15373E00AA3D}" srcOrd="4" destOrd="0" presId="urn:microsoft.com/office/officeart/2005/8/layout/process1"/>
    <dgm:cxn modelId="{64E797A3-5B12-4298-B3B5-FE7E47C6E1CB}" type="presParOf" srcId="{6124C48E-D628-48C1-BFC1-43103744B33D}" destId="{23C68BEA-60DA-46FD-9F28-4BC52A24528D}" srcOrd="5" destOrd="0" presId="urn:microsoft.com/office/officeart/2005/8/layout/process1"/>
    <dgm:cxn modelId="{2AE814D0-FB56-4FFC-B745-176EAA96FFEA}" type="presParOf" srcId="{23C68BEA-60DA-46FD-9F28-4BC52A24528D}" destId="{D3DA8844-5EC9-4336-8664-477638FE61B4}" srcOrd="0" destOrd="0" presId="urn:microsoft.com/office/officeart/2005/8/layout/process1"/>
    <dgm:cxn modelId="{E123545A-149C-485D-8A00-0C82DD762CCC}" type="presParOf" srcId="{6124C48E-D628-48C1-BFC1-43103744B33D}" destId="{2C8AAF3E-E769-4947-8999-F1DD13C252E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B97ADA-5AE6-4183-825A-F968D6B4C8A4}" type="doc">
      <dgm:prSet loTypeId="urn:microsoft.com/office/officeart/2005/8/layout/process1" loCatId="process" qsTypeId="urn:microsoft.com/office/officeart/2005/8/quickstyle/3d2" qsCatId="3D" csTypeId="urn:microsoft.com/office/officeart/2005/8/colors/colorful1" csCatId="colorful" phldr="1"/>
      <dgm:spPr/>
    </dgm:pt>
    <dgm:pt modelId="{09E5C154-637A-4643-A57C-A8AA87286A63}">
      <dgm:prSet phldrT="[Text]"/>
      <dgm:spPr/>
      <dgm:t>
        <a:bodyPr/>
        <a:lstStyle/>
        <a:p>
          <a:r>
            <a:rPr lang="en-SG" dirty="0">
              <a:solidFill>
                <a:schemeClr val="tx1"/>
              </a:solidFill>
            </a:rPr>
            <a:t>Data Preparation</a:t>
          </a:r>
        </a:p>
      </dgm:t>
    </dgm:pt>
    <dgm:pt modelId="{D4BEDF17-22BC-4BA7-8196-9FA1384CC5F5}" type="parTrans" cxnId="{A81AC1D3-28B9-4F99-B4D4-92660090DA6F}">
      <dgm:prSet/>
      <dgm:spPr/>
      <dgm:t>
        <a:bodyPr/>
        <a:lstStyle/>
        <a:p>
          <a:endParaRPr lang="en-SG">
            <a:solidFill>
              <a:schemeClr val="tx1"/>
            </a:solidFill>
          </a:endParaRPr>
        </a:p>
      </dgm:t>
    </dgm:pt>
    <dgm:pt modelId="{0B5AD56E-5A65-4B08-9789-EF8715EE676F}" type="sibTrans" cxnId="{A81AC1D3-28B9-4F99-B4D4-92660090DA6F}">
      <dgm:prSet/>
      <dgm:spPr/>
      <dgm:t>
        <a:bodyPr/>
        <a:lstStyle/>
        <a:p>
          <a:endParaRPr lang="en-SG">
            <a:solidFill>
              <a:schemeClr val="tx1"/>
            </a:solidFill>
          </a:endParaRPr>
        </a:p>
      </dgm:t>
    </dgm:pt>
    <dgm:pt modelId="{C115A250-9C98-426C-9462-AD6B8B3D457D}">
      <dgm:prSet phldrT="[Text]"/>
      <dgm:spPr/>
      <dgm:t>
        <a:bodyPr/>
        <a:lstStyle/>
        <a:p>
          <a:r>
            <a:rPr lang="en-SG" dirty="0">
              <a:solidFill>
                <a:schemeClr val="tx1"/>
              </a:solidFill>
            </a:rPr>
            <a:t>Data Splitting</a:t>
          </a:r>
        </a:p>
      </dgm:t>
    </dgm:pt>
    <dgm:pt modelId="{637FA0E9-2A71-4B06-9BAA-D80F5E709AEB}" type="parTrans" cxnId="{DB169EA1-2BF6-4C82-8720-BFC9F0FF6CBC}">
      <dgm:prSet/>
      <dgm:spPr/>
      <dgm:t>
        <a:bodyPr/>
        <a:lstStyle/>
        <a:p>
          <a:endParaRPr lang="en-SG">
            <a:solidFill>
              <a:schemeClr val="tx1"/>
            </a:solidFill>
          </a:endParaRPr>
        </a:p>
      </dgm:t>
    </dgm:pt>
    <dgm:pt modelId="{2A59D7E8-F693-46FD-B67F-4C7B69781BAD}" type="sibTrans" cxnId="{DB169EA1-2BF6-4C82-8720-BFC9F0FF6CBC}">
      <dgm:prSet/>
      <dgm:spPr/>
      <dgm:t>
        <a:bodyPr/>
        <a:lstStyle/>
        <a:p>
          <a:endParaRPr lang="en-SG">
            <a:solidFill>
              <a:schemeClr val="tx1"/>
            </a:solidFill>
          </a:endParaRPr>
        </a:p>
      </dgm:t>
    </dgm:pt>
    <dgm:pt modelId="{79166FA1-0BF9-4975-A0DB-AB14A2DC5271}">
      <dgm:prSet phldrT="[Text]"/>
      <dgm:spPr/>
      <dgm:t>
        <a:bodyPr/>
        <a:lstStyle/>
        <a:p>
          <a:r>
            <a:rPr lang="en-SG" dirty="0">
              <a:solidFill>
                <a:schemeClr val="tx1"/>
              </a:solidFill>
            </a:rPr>
            <a:t>Training</a:t>
          </a:r>
        </a:p>
      </dgm:t>
    </dgm:pt>
    <dgm:pt modelId="{2A2531E1-3C95-47CD-8A38-EB2B38D097CF}" type="parTrans" cxnId="{1F478409-E69D-4916-8F0A-FFEF67661F18}">
      <dgm:prSet/>
      <dgm:spPr/>
      <dgm:t>
        <a:bodyPr/>
        <a:lstStyle/>
        <a:p>
          <a:endParaRPr lang="en-SG">
            <a:solidFill>
              <a:schemeClr val="tx1"/>
            </a:solidFill>
          </a:endParaRPr>
        </a:p>
      </dgm:t>
    </dgm:pt>
    <dgm:pt modelId="{37A95D37-80E9-4E00-8326-5482D37A8919}" type="sibTrans" cxnId="{1F478409-E69D-4916-8F0A-FFEF67661F18}">
      <dgm:prSet/>
      <dgm:spPr/>
      <dgm:t>
        <a:bodyPr/>
        <a:lstStyle/>
        <a:p>
          <a:endParaRPr lang="en-SG">
            <a:solidFill>
              <a:schemeClr val="tx1"/>
            </a:solidFill>
          </a:endParaRPr>
        </a:p>
      </dgm:t>
    </dgm:pt>
    <dgm:pt modelId="{4B358899-B038-43DC-8D5E-79B298E301DA}">
      <dgm:prSet phldrT="[Text]"/>
      <dgm:spPr/>
      <dgm:t>
        <a:bodyPr/>
        <a:lstStyle/>
        <a:p>
          <a:r>
            <a:rPr lang="en-SG" dirty="0">
              <a:solidFill>
                <a:schemeClr val="tx1"/>
              </a:solidFill>
            </a:rPr>
            <a:t>Testing</a:t>
          </a:r>
        </a:p>
      </dgm:t>
    </dgm:pt>
    <dgm:pt modelId="{D8EDB921-3995-4390-BBEE-CBBC6174D9F3}" type="parTrans" cxnId="{8E59DFDC-4865-4D79-848F-3EF64790BED0}">
      <dgm:prSet/>
      <dgm:spPr/>
      <dgm:t>
        <a:bodyPr/>
        <a:lstStyle/>
        <a:p>
          <a:endParaRPr lang="en-SG">
            <a:solidFill>
              <a:schemeClr val="tx1"/>
            </a:solidFill>
          </a:endParaRPr>
        </a:p>
      </dgm:t>
    </dgm:pt>
    <dgm:pt modelId="{DBDB6D92-0EE0-413E-BBBA-60B858A8270A}" type="sibTrans" cxnId="{8E59DFDC-4865-4D79-848F-3EF64790BED0}">
      <dgm:prSet/>
      <dgm:spPr/>
      <dgm:t>
        <a:bodyPr/>
        <a:lstStyle/>
        <a:p>
          <a:endParaRPr lang="en-SG">
            <a:solidFill>
              <a:schemeClr val="tx1"/>
            </a:solidFill>
          </a:endParaRPr>
        </a:p>
      </dgm:t>
    </dgm:pt>
    <dgm:pt modelId="{744A86D8-B5EC-45DD-A775-19B4C3844777}">
      <dgm:prSet phldrT="[Text]"/>
      <dgm:spPr/>
      <dgm:t>
        <a:bodyPr/>
        <a:lstStyle/>
        <a:p>
          <a:r>
            <a:rPr lang="en-SG" dirty="0">
              <a:solidFill>
                <a:schemeClr val="tx1"/>
              </a:solidFill>
            </a:rPr>
            <a:t>ANN</a:t>
          </a:r>
        </a:p>
      </dgm:t>
    </dgm:pt>
    <dgm:pt modelId="{A9B505BA-A56D-4200-812C-724CE15B0D38}" type="parTrans" cxnId="{C15280D0-8584-4FD2-8009-47B9200612E9}">
      <dgm:prSet/>
      <dgm:spPr/>
      <dgm:t>
        <a:bodyPr/>
        <a:lstStyle/>
        <a:p>
          <a:endParaRPr lang="en-SG">
            <a:solidFill>
              <a:schemeClr val="tx1"/>
            </a:solidFill>
          </a:endParaRPr>
        </a:p>
      </dgm:t>
    </dgm:pt>
    <dgm:pt modelId="{070DEB35-CC6D-44DC-800E-D68546632531}" type="sibTrans" cxnId="{C15280D0-8584-4FD2-8009-47B9200612E9}">
      <dgm:prSet/>
      <dgm:spPr/>
      <dgm:t>
        <a:bodyPr/>
        <a:lstStyle/>
        <a:p>
          <a:endParaRPr lang="en-SG">
            <a:solidFill>
              <a:schemeClr val="tx1"/>
            </a:solidFill>
          </a:endParaRPr>
        </a:p>
      </dgm:t>
    </dgm:pt>
    <dgm:pt modelId="{1A23F9B1-4E63-463E-A354-F20B42802902}">
      <dgm:prSet phldrT="[Text]"/>
      <dgm:spPr/>
      <dgm:t>
        <a:bodyPr/>
        <a:lstStyle/>
        <a:p>
          <a:r>
            <a:rPr lang="en-SG" dirty="0">
              <a:solidFill>
                <a:schemeClr val="tx1"/>
              </a:solidFill>
            </a:rPr>
            <a:t>Model Evaluation using Testing Data</a:t>
          </a:r>
        </a:p>
      </dgm:t>
    </dgm:pt>
    <dgm:pt modelId="{598598D3-8038-43DC-8CF8-11498739D03D}" type="parTrans" cxnId="{50AB67D6-CA43-4BF9-BB06-CAEC1FFD5C08}">
      <dgm:prSet/>
      <dgm:spPr/>
      <dgm:t>
        <a:bodyPr/>
        <a:lstStyle/>
        <a:p>
          <a:endParaRPr lang="en-SG">
            <a:solidFill>
              <a:schemeClr val="tx1"/>
            </a:solidFill>
          </a:endParaRPr>
        </a:p>
      </dgm:t>
    </dgm:pt>
    <dgm:pt modelId="{69AA63AC-A533-4312-B081-90FA992E4A68}" type="sibTrans" cxnId="{50AB67D6-CA43-4BF9-BB06-CAEC1FFD5C08}">
      <dgm:prSet/>
      <dgm:spPr/>
      <dgm:t>
        <a:bodyPr/>
        <a:lstStyle/>
        <a:p>
          <a:endParaRPr lang="en-SG">
            <a:solidFill>
              <a:schemeClr val="tx1"/>
            </a:solidFill>
          </a:endParaRPr>
        </a:p>
      </dgm:t>
    </dgm:pt>
    <dgm:pt modelId="{DAFEF2E4-3C4F-4A17-A81A-9104F22D1D1F}" type="pres">
      <dgm:prSet presAssocID="{DBB97ADA-5AE6-4183-825A-F968D6B4C8A4}" presName="Name0" presStyleCnt="0">
        <dgm:presLayoutVars>
          <dgm:dir/>
          <dgm:resizeHandles val="exact"/>
        </dgm:presLayoutVars>
      </dgm:prSet>
      <dgm:spPr/>
    </dgm:pt>
    <dgm:pt modelId="{0334D74C-1D4E-4BD5-879E-9F41FF24122F}" type="pres">
      <dgm:prSet presAssocID="{09E5C154-637A-4643-A57C-A8AA87286A63}" presName="node" presStyleLbl="node1" presStyleIdx="0" presStyleCnt="4">
        <dgm:presLayoutVars>
          <dgm:bulletEnabled val="1"/>
        </dgm:presLayoutVars>
      </dgm:prSet>
      <dgm:spPr/>
    </dgm:pt>
    <dgm:pt modelId="{BC65D688-4F93-42A4-9D61-6124AEBCEE4B}" type="pres">
      <dgm:prSet presAssocID="{0B5AD56E-5A65-4B08-9789-EF8715EE676F}" presName="sibTrans" presStyleLbl="sibTrans2D1" presStyleIdx="0" presStyleCnt="3"/>
      <dgm:spPr/>
    </dgm:pt>
    <dgm:pt modelId="{E0EF32C4-2F41-42DB-B2B1-B18EB626524F}" type="pres">
      <dgm:prSet presAssocID="{0B5AD56E-5A65-4B08-9789-EF8715EE676F}" presName="connectorText" presStyleLbl="sibTrans2D1" presStyleIdx="0" presStyleCnt="3"/>
      <dgm:spPr/>
    </dgm:pt>
    <dgm:pt modelId="{020F947E-3AB6-458D-A9E3-6E6B143E90E4}" type="pres">
      <dgm:prSet presAssocID="{C115A250-9C98-426C-9462-AD6B8B3D457D}" presName="node" presStyleLbl="node1" presStyleIdx="1" presStyleCnt="4">
        <dgm:presLayoutVars>
          <dgm:bulletEnabled val="1"/>
        </dgm:presLayoutVars>
      </dgm:prSet>
      <dgm:spPr/>
    </dgm:pt>
    <dgm:pt modelId="{1A61E3F1-6E0D-430D-9BEA-EF939BE23295}" type="pres">
      <dgm:prSet presAssocID="{2A59D7E8-F693-46FD-B67F-4C7B69781BAD}" presName="sibTrans" presStyleLbl="sibTrans2D1" presStyleIdx="1" presStyleCnt="3"/>
      <dgm:spPr/>
    </dgm:pt>
    <dgm:pt modelId="{E6A63010-206A-4BF3-AF20-1811BD5A5F3C}" type="pres">
      <dgm:prSet presAssocID="{2A59D7E8-F693-46FD-B67F-4C7B69781BAD}" presName="connectorText" presStyleLbl="sibTrans2D1" presStyleIdx="1" presStyleCnt="3"/>
      <dgm:spPr/>
    </dgm:pt>
    <dgm:pt modelId="{125E1FB4-E84F-4375-B20A-6A697CF3EDC3}" type="pres">
      <dgm:prSet presAssocID="{744A86D8-B5EC-45DD-A775-19B4C3844777}" presName="node" presStyleLbl="node1" presStyleIdx="2" presStyleCnt="4">
        <dgm:presLayoutVars>
          <dgm:bulletEnabled val="1"/>
        </dgm:presLayoutVars>
      </dgm:prSet>
      <dgm:spPr/>
    </dgm:pt>
    <dgm:pt modelId="{672FD6BA-ABEB-48DB-A784-79BB3E4F187A}" type="pres">
      <dgm:prSet presAssocID="{070DEB35-CC6D-44DC-800E-D68546632531}" presName="sibTrans" presStyleLbl="sibTrans2D1" presStyleIdx="2" presStyleCnt="3"/>
      <dgm:spPr/>
    </dgm:pt>
    <dgm:pt modelId="{BB324243-9A5A-4F3C-A23C-9B85E272344D}" type="pres">
      <dgm:prSet presAssocID="{070DEB35-CC6D-44DC-800E-D68546632531}" presName="connectorText" presStyleLbl="sibTrans2D1" presStyleIdx="2" presStyleCnt="3"/>
      <dgm:spPr/>
    </dgm:pt>
    <dgm:pt modelId="{A54944A9-1752-4D9E-B1F4-80B85BB092D3}" type="pres">
      <dgm:prSet presAssocID="{1A23F9B1-4E63-463E-A354-F20B42802902}" presName="node" presStyleLbl="node1" presStyleIdx="3" presStyleCnt="4">
        <dgm:presLayoutVars>
          <dgm:bulletEnabled val="1"/>
        </dgm:presLayoutVars>
      </dgm:prSet>
      <dgm:spPr/>
    </dgm:pt>
  </dgm:ptLst>
  <dgm:cxnLst>
    <dgm:cxn modelId="{1C47DD05-89A7-4857-B2AB-31DF06CBB59D}" type="presOf" srcId="{0B5AD56E-5A65-4B08-9789-EF8715EE676F}" destId="{BC65D688-4F93-42A4-9D61-6124AEBCEE4B}" srcOrd="0" destOrd="0" presId="urn:microsoft.com/office/officeart/2005/8/layout/process1"/>
    <dgm:cxn modelId="{1F478409-E69D-4916-8F0A-FFEF67661F18}" srcId="{C115A250-9C98-426C-9462-AD6B8B3D457D}" destId="{79166FA1-0BF9-4975-A0DB-AB14A2DC5271}" srcOrd="0" destOrd="0" parTransId="{2A2531E1-3C95-47CD-8A38-EB2B38D097CF}" sibTransId="{37A95D37-80E9-4E00-8326-5482D37A8919}"/>
    <dgm:cxn modelId="{AE8FA324-2E1E-48A8-9E70-7A520CEEE0BE}" type="presOf" srcId="{C115A250-9C98-426C-9462-AD6B8B3D457D}" destId="{020F947E-3AB6-458D-A9E3-6E6B143E90E4}" srcOrd="0" destOrd="0" presId="urn:microsoft.com/office/officeart/2005/8/layout/process1"/>
    <dgm:cxn modelId="{209F9425-92D4-41FE-9019-8ADFA8DFFF65}" type="presOf" srcId="{4B358899-B038-43DC-8D5E-79B298E301DA}" destId="{020F947E-3AB6-458D-A9E3-6E6B143E90E4}" srcOrd="0" destOrd="2" presId="urn:microsoft.com/office/officeart/2005/8/layout/process1"/>
    <dgm:cxn modelId="{C09C1037-94EA-4294-B534-72AB306CC70E}" type="presOf" srcId="{0B5AD56E-5A65-4B08-9789-EF8715EE676F}" destId="{E0EF32C4-2F41-42DB-B2B1-B18EB626524F}" srcOrd="1" destOrd="0" presId="urn:microsoft.com/office/officeart/2005/8/layout/process1"/>
    <dgm:cxn modelId="{ABFA103F-795B-4ADD-BBC1-AE3D0875B858}" type="presOf" srcId="{09E5C154-637A-4643-A57C-A8AA87286A63}" destId="{0334D74C-1D4E-4BD5-879E-9F41FF24122F}" srcOrd="0" destOrd="0" presId="urn:microsoft.com/office/officeart/2005/8/layout/process1"/>
    <dgm:cxn modelId="{4B50CC66-12B9-43AE-BFF0-390868FB1D4A}" type="presOf" srcId="{744A86D8-B5EC-45DD-A775-19B4C3844777}" destId="{125E1FB4-E84F-4375-B20A-6A697CF3EDC3}" srcOrd="0" destOrd="0" presId="urn:microsoft.com/office/officeart/2005/8/layout/process1"/>
    <dgm:cxn modelId="{1790604F-0B31-461D-9A4C-7E1B0BD6C193}" type="presOf" srcId="{2A59D7E8-F693-46FD-B67F-4C7B69781BAD}" destId="{1A61E3F1-6E0D-430D-9BEA-EF939BE23295}" srcOrd="0" destOrd="0" presId="urn:microsoft.com/office/officeart/2005/8/layout/process1"/>
    <dgm:cxn modelId="{F3694973-EDB4-4912-9A49-A2A06A408405}" type="presOf" srcId="{1A23F9B1-4E63-463E-A354-F20B42802902}" destId="{A54944A9-1752-4D9E-B1F4-80B85BB092D3}" srcOrd="0" destOrd="0" presId="urn:microsoft.com/office/officeart/2005/8/layout/process1"/>
    <dgm:cxn modelId="{1CEF0257-FA0F-4D5E-A4CB-B82973459E43}" type="presOf" srcId="{DBB97ADA-5AE6-4183-825A-F968D6B4C8A4}" destId="{DAFEF2E4-3C4F-4A17-A81A-9104F22D1D1F}" srcOrd="0" destOrd="0" presId="urn:microsoft.com/office/officeart/2005/8/layout/process1"/>
    <dgm:cxn modelId="{DB169EA1-2BF6-4C82-8720-BFC9F0FF6CBC}" srcId="{DBB97ADA-5AE6-4183-825A-F968D6B4C8A4}" destId="{C115A250-9C98-426C-9462-AD6B8B3D457D}" srcOrd="1" destOrd="0" parTransId="{637FA0E9-2A71-4B06-9BAA-D80F5E709AEB}" sibTransId="{2A59D7E8-F693-46FD-B67F-4C7B69781BAD}"/>
    <dgm:cxn modelId="{F67EEDA4-BF86-4E3B-BA3D-D587A5BA2DB6}" type="presOf" srcId="{070DEB35-CC6D-44DC-800E-D68546632531}" destId="{672FD6BA-ABEB-48DB-A784-79BB3E4F187A}" srcOrd="0" destOrd="0" presId="urn:microsoft.com/office/officeart/2005/8/layout/process1"/>
    <dgm:cxn modelId="{C15280D0-8584-4FD2-8009-47B9200612E9}" srcId="{DBB97ADA-5AE6-4183-825A-F968D6B4C8A4}" destId="{744A86D8-B5EC-45DD-A775-19B4C3844777}" srcOrd="2" destOrd="0" parTransId="{A9B505BA-A56D-4200-812C-724CE15B0D38}" sibTransId="{070DEB35-CC6D-44DC-800E-D68546632531}"/>
    <dgm:cxn modelId="{EA081FD3-3750-4E75-A7DE-084D87131D57}" type="presOf" srcId="{79166FA1-0BF9-4975-A0DB-AB14A2DC5271}" destId="{020F947E-3AB6-458D-A9E3-6E6B143E90E4}" srcOrd="0" destOrd="1" presId="urn:microsoft.com/office/officeart/2005/8/layout/process1"/>
    <dgm:cxn modelId="{A81AC1D3-28B9-4F99-B4D4-92660090DA6F}" srcId="{DBB97ADA-5AE6-4183-825A-F968D6B4C8A4}" destId="{09E5C154-637A-4643-A57C-A8AA87286A63}" srcOrd="0" destOrd="0" parTransId="{D4BEDF17-22BC-4BA7-8196-9FA1384CC5F5}" sibTransId="{0B5AD56E-5A65-4B08-9789-EF8715EE676F}"/>
    <dgm:cxn modelId="{50AB67D6-CA43-4BF9-BB06-CAEC1FFD5C08}" srcId="{DBB97ADA-5AE6-4183-825A-F968D6B4C8A4}" destId="{1A23F9B1-4E63-463E-A354-F20B42802902}" srcOrd="3" destOrd="0" parTransId="{598598D3-8038-43DC-8CF8-11498739D03D}" sibTransId="{69AA63AC-A533-4312-B081-90FA992E4A68}"/>
    <dgm:cxn modelId="{4598EBD7-4381-40F4-A4DE-4880C5EC0B44}" type="presOf" srcId="{2A59D7E8-F693-46FD-B67F-4C7B69781BAD}" destId="{E6A63010-206A-4BF3-AF20-1811BD5A5F3C}" srcOrd="1" destOrd="0" presId="urn:microsoft.com/office/officeart/2005/8/layout/process1"/>
    <dgm:cxn modelId="{C540DBD8-9673-460F-9438-CA85CA7ECAEC}" type="presOf" srcId="{070DEB35-CC6D-44DC-800E-D68546632531}" destId="{BB324243-9A5A-4F3C-A23C-9B85E272344D}" srcOrd="1" destOrd="0" presId="urn:microsoft.com/office/officeart/2005/8/layout/process1"/>
    <dgm:cxn modelId="{8E59DFDC-4865-4D79-848F-3EF64790BED0}" srcId="{C115A250-9C98-426C-9462-AD6B8B3D457D}" destId="{4B358899-B038-43DC-8D5E-79B298E301DA}" srcOrd="1" destOrd="0" parTransId="{D8EDB921-3995-4390-BBEE-CBBC6174D9F3}" sibTransId="{DBDB6D92-0EE0-413E-BBBA-60B858A8270A}"/>
    <dgm:cxn modelId="{9EBE8365-C6D5-48C5-8B38-8E9479BAFA17}" type="presParOf" srcId="{DAFEF2E4-3C4F-4A17-A81A-9104F22D1D1F}" destId="{0334D74C-1D4E-4BD5-879E-9F41FF24122F}" srcOrd="0" destOrd="0" presId="urn:microsoft.com/office/officeart/2005/8/layout/process1"/>
    <dgm:cxn modelId="{21CB7A4B-E488-483B-8579-DCA9F1A2C216}" type="presParOf" srcId="{DAFEF2E4-3C4F-4A17-A81A-9104F22D1D1F}" destId="{BC65D688-4F93-42A4-9D61-6124AEBCEE4B}" srcOrd="1" destOrd="0" presId="urn:microsoft.com/office/officeart/2005/8/layout/process1"/>
    <dgm:cxn modelId="{69567F3C-B16F-43C3-B958-31493E058933}" type="presParOf" srcId="{BC65D688-4F93-42A4-9D61-6124AEBCEE4B}" destId="{E0EF32C4-2F41-42DB-B2B1-B18EB626524F}" srcOrd="0" destOrd="0" presId="urn:microsoft.com/office/officeart/2005/8/layout/process1"/>
    <dgm:cxn modelId="{DC265066-77C4-4917-B08B-76422DB4A243}" type="presParOf" srcId="{DAFEF2E4-3C4F-4A17-A81A-9104F22D1D1F}" destId="{020F947E-3AB6-458D-A9E3-6E6B143E90E4}" srcOrd="2" destOrd="0" presId="urn:microsoft.com/office/officeart/2005/8/layout/process1"/>
    <dgm:cxn modelId="{5A74164F-376F-4581-A9A7-14082F159703}" type="presParOf" srcId="{DAFEF2E4-3C4F-4A17-A81A-9104F22D1D1F}" destId="{1A61E3F1-6E0D-430D-9BEA-EF939BE23295}" srcOrd="3" destOrd="0" presId="urn:microsoft.com/office/officeart/2005/8/layout/process1"/>
    <dgm:cxn modelId="{80FFA854-B60F-470C-9531-F1204368BA9C}" type="presParOf" srcId="{1A61E3F1-6E0D-430D-9BEA-EF939BE23295}" destId="{E6A63010-206A-4BF3-AF20-1811BD5A5F3C}" srcOrd="0" destOrd="0" presId="urn:microsoft.com/office/officeart/2005/8/layout/process1"/>
    <dgm:cxn modelId="{ECF454A6-68E9-4ADB-8E33-1533EA88B443}" type="presParOf" srcId="{DAFEF2E4-3C4F-4A17-A81A-9104F22D1D1F}" destId="{125E1FB4-E84F-4375-B20A-6A697CF3EDC3}" srcOrd="4" destOrd="0" presId="urn:microsoft.com/office/officeart/2005/8/layout/process1"/>
    <dgm:cxn modelId="{D6DFD5ED-C551-4CF6-8EEC-2DC9EBBE574D}" type="presParOf" srcId="{DAFEF2E4-3C4F-4A17-A81A-9104F22D1D1F}" destId="{672FD6BA-ABEB-48DB-A784-79BB3E4F187A}" srcOrd="5" destOrd="0" presId="urn:microsoft.com/office/officeart/2005/8/layout/process1"/>
    <dgm:cxn modelId="{CE312028-57ED-4983-A280-881B21FC1BD9}" type="presParOf" srcId="{672FD6BA-ABEB-48DB-A784-79BB3E4F187A}" destId="{BB324243-9A5A-4F3C-A23C-9B85E272344D}" srcOrd="0" destOrd="0" presId="urn:microsoft.com/office/officeart/2005/8/layout/process1"/>
    <dgm:cxn modelId="{5FA11651-A02E-4B35-8D28-53284E20D26F}" type="presParOf" srcId="{DAFEF2E4-3C4F-4A17-A81A-9104F22D1D1F}" destId="{A54944A9-1752-4D9E-B1F4-80B85BB092D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BB97ADA-5AE6-4183-825A-F968D6B4C8A4}" type="doc">
      <dgm:prSet loTypeId="urn:microsoft.com/office/officeart/2005/8/layout/process1" loCatId="process" qsTypeId="urn:microsoft.com/office/officeart/2005/8/quickstyle/3d2" qsCatId="3D" csTypeId="urn:microsoft.com/office/officeart/2005/8/colors/colorful1" csCatId="colorful" phldr="1"/>
      <dgm:spPr/>
    </dgm:pt>
    <dgm:pt modelId="{09E5C154-637A-4643-A57C-A8AA87286A63}">
      <dgm:prSet phldrT="[Text]"/>
      <dgm:spPr/>
      <dgm:t>
        <a:bodyPr/>
        <a:lstStyle/>
        <a:p>
          <a:r>
            <a:rPr lang="en-SG" dirty="0">
              <a:solidFill>
                <a:schemeClr val="tx1"/>
              </a:solidFill>
            </a:rPr>
            <a:t>Data Preparation</a:t>
          </a:r>
        </a:p>
      </dgm:t>
    </dgm:pt>
    <dgm:pt modelId="{D4BEDF17-22BC-4BA7-8196-9FA1384CC5F5}" type="parTrans" cxnId="{A81AC1D3-28B9-4F99-B4D4-92660090DA6F}">
      <dgm:prSet/>
      <dgm:spPr/>
      <dgm:t>
        <a:bodyPr/>
        <a:lstStyle/>
        <a:p>
          <a:endParaRPr lang="en-SG">
            <a:solidFill>
              <a:schemeClr val="tx1"/>
            </a:solidFill>
          </a:endParaRPr>
        </a:p>
      </dgm:t>
    </dgm:pt>
    <dgm:pt modelId="{0B5AD56E-5A65-4B08-9789-EF8715EE676F}" type="sibTrans" cxnId="{A81AC1D3-28B9-4F99-B4D4-92660090DA6F}">
      <dgm:prSet/>
      <dgm:spPr/>
      <dgm:t>
        <a:bodyPr/>
        <a:lstStyle/>
        <a:p>
          <a:endParaRPr lang="en-SG">
            <a:solidFill>
              <a:schemeClr val="tx1"/>
            </a:solidFill>
          </a:endParaRPr>
        </a:p>
      </dgm:t>
    </dgm:pt>
    <dgm:pt modelId="{C115A250-9C98-426C-9462-AD6B8B3D457D}">
      <dgm:prSet phldrT="[Text]"/>
      <dgm:spPr/>
      <dgm:t>
        <a:bodyPr/>
        <a:lstStyle/>
        <a:p>
          <a:r>
            <a:rPr lang="en-SG" dirty="0">
              <a:solidFill>
                <a:schemeClr val="tx1"/>
              </a:solidFill>
            </a:rPr>
            <a:t>Data Splitting</a:t>
          </a:r>
        </a:p>
      </dgm:t>
    </dgm:pt>
    <dgm:pt modelId="{637FA0E9-2A71-4B06-9BAA-D80F5E709AEB}" type="parTrans" cxnId="{DB169EA1-2BF6-4C82-8720-BFC9F0FF6CBC}">
      <dgm:prSet/>
      <dgm:spPr/>
      <dgm:t>
        <a:bodyPr/>
        <a:lstStyle/>
        <a:p>
          <a:endParaRPr lang="en-SG">
            <a:solidFill>
              <a:schemeClr val="tx1"/>
            </a:solidFill>
          </a:endParaRPr>
        </a:p>
      </dgm:t>
    </dgm:pt>
    <dgm:pt modelId="{2A59D7E8-F693-46FD-B67F-4C7B69781BAD}" type="sibTrans" cxnId="{DB169EA1-2BF6-4C82-8720-BFC9F0FF6CBC}">
      <dgm:prSet/>
      <dgm:spPr/>
      <dgm:t>
        <a:bodyPr/>
        <a:lstStyle/>
        <a:p>
          <a:endParaRPr lang="en-SG">
            <a:solidFill>
              <a:schemeClr val="tx1"/>
            </a:solidFill>
          </a:endParaRPr>
        </a:p>
      </dgm:t>
    </dgm:pt>
    <dgm:pt modelId="{79166FA1-0BF9-4975-A0DB-AB14A2DC5271}">
      <dgm:prSet phldrT="[Text]"/>
      <dgm:spPr/>
      <dgm:t>
        <a:bodyPr/>
        <a:lstStyle/>
        <a:p>
          <a:r>
            <a:rPr lang="en-SG" dirty="0">
              <a:solidFill>
                <a:schemeClr val="tx1"/>
              </a:solidFill>
            </a:rPr>
            <a:t>Training</a:t>
          </a:r>
        </a:p>
      </dgm:t>
    </dgm:pt>
    <dgm:pt modelId="{2A2531E1-3C95-47CD-8A38-EB2B38D097CF}" type="parTrans" cxnId="{1F478409-E69D-4916-8F0A-FFEF67661F18}">
      <dgm:prSet/>
      <dgm:spPr/>
      <dgm:t>
        <a:bodyPr/>
        <a:lstStyle/>
        <a:p>
          <a:endParaRPr lang="en-SG">
            <a:solidFill>
              <a:schemeClr val="tx1"/>
            </a:solidFill>
          </a:endParaRPr>
        </a:p>
      </dgm:t>
    </dgm:pt>
    <dgm:pt modelId="{37A95D37-80E9-4E00-8326-5482D37A8919}" type="sibTrans" cxnId="{1F478409-E69D-4916-8F0A-FFEF67661F18}">
      <dgm:prSet/>
      <dgm:spPr/>
      <dgm:t>
        <a:bodyPr/>
        <a:lstStyle/>
        <a:p>
          <a:endParaRPr lang="en-SG">
            <a:solidFill>
              <a:schemeClr val="tx1"/>
            </a:solidFill>
          </a:endParaRPr>
        </a:p>
      </dgm:t>
    </dgm:pt>
    <dgm:pt modelId="{4B358899-B038-43DC-8D5E-79B298E301DA}">
      <dgm:prSet phldrT="[Text]"/>
      <dgm:spPr/>
      <dgm:t>
        <a:bodyPr/>
        <a:lstStyle/>
        <a:p>
          <a:r>
            <a:rPr lang="en-SG" dirty="0">
              <a:solidFill>
                <a:schemeClr val="tx1"/>
              </a:solidFill>
            </a:rPr>
            <a:t>Testing</a:t>
          </a:r>
        </a:p>
      </dgm:t>
    </dgm:pt>
    <dgm:pt modelId="{D8EDB921-3995-4390-BBEE-CBBC6174D9F3}" type="parTrans" cxnId="{8E59DFDC-4865-4D79-848F-3EF64790BED0}">
      <dgm:prSet/>
      <dgm:spPr/>
      <dgm:t>
        <a:bodyPr/>
        <a:lstStyle/>
        <a:p>
          <a:endParaRPr lang="en-SG">
            <a:solidFill>
              <a:schemeClr val="tx1"/>
            </a:solidFill>
          </a:endParaRPr>
        </a:p>
      </dgm:t>
    </dgm:pt>
    <dgm:pt modelId="{DBDB6D92-0EE0-413E-BBBA-60B858A8270A}" type="sibTrans" cxnId="{8E59DFDC-4865-4D79-848F-3EF64790BED0}">
      <dgm:prSet/>
      <dgm:spPr/>
      <dgm:t>
        <a:bodyPr/>
        <a:lstStyle/>
        <a:p>
          <a:endParaRPr lang="en-SG">
            <a:solidFill>
              <a:schemeClr val="tx1"/>
            </a:solidFill>
          </a:endParaRPr>
        </a:p>
      </dgm:t>
    </dgm:pt>
    <dgm:pt modelId="{744A86D8-B5EC-45DD-A775-19B4C3844777}">
      <dgm:prSet phldrT="[Text]"/>
      <dgm:spPr/>
      <dgm:t>
        <a:bodyPr/>
        <a:lstStyle/>
        <a:p>
          <a:r>
            <a:rPr lang="en-SG" dirty="0">
              <a:solidFill>
                <a:schemeClr val="tx1"/>
              </a:solidFill>
            </a:rPr>
            <a:t>CNN</a:t>
          </a:r>
        </a:p>
      </dgm:t>
    </dgm:pt>
    <dgm:pt modelId="{A9B505BA-A56D-4200-812C-724CE15B0D38}" type="parTrans" cxnId="{C15280D0-8584-4FD2-8009-47B9200612E9}">
      <dgm:prSet/>
      <dgm:spPr/>
      <dgm:t>
        <a:bodyPr/>
        <a:lstStyle/>
        <a:p>
          <a:endParaRPr lang="en-SG">
            <a:solidFill>
              <a:schemeClr val="tx1"/>
            </a:solidFill>
          </a:endParaRPr>
        </a:p>
      </dgm:t>
    </dgm:pt>
    <dgm:pt modelId="{070DEB35-CC6D-44DC-800E-D68546632531}" type="sibTrans" cxnId="{C15280D0-8584-4FD2-8009-47B9200612E9}">
      <dgm:prSet/>
      <dgm:spPr/>
      <dgm:t>
        <a:bodyPr/>
        <a:lstStyle/>
        <a:p>
          <a:endParaRPr lang="en-SG">
            <a:solidFill>
              <a:schemeClr val="tx1"/>
            </a:solidFill>
          </a:endParaRPr>
        </a:p>
      </dgm:t>
    </dgm:pt>
    <dgm:pt modelId="{1A23F9B1-4E63-463E-A354-F20B42802902}">
      <dgm:prSet phldrT="[Text]"/>
      <dgm:spPr/>
      <dgm:t>
        <a:bodyPr/>
        <a:lstStyle/>
        <a:p>
          <a:r>
            <a:rPr lang="en-SG" dirty="0">
              <a:solidFill>
                <a:schemeClr val="tx1"/>
              </a:solidFill>
            </a:rPr>
            <a:t>Model Evaluation using Testing Data</a:t>
          </a:r>
        </a:p>
      </dgm:t>
    </dgm:pt>
    <dgm:pt modelId="{598598D3-8038-43DC-8CF8-11498739D03D}" type="parTrans" cxnId="{50AB67D6-CA43-4BF9-BB06-CAEC1FFD5C08}">
      <dgm:prSet/>
      <dgm:spPr/>
      <dgm:t>
        <a:bodyPr/>
        <a:lstStyle/>
        <a:p>
          <a:endParaRPr lang="en-SG">
            <a:solidFill>
              <a:schemeClr val="tx1"/>
            </a:solidFill>
          </a:endParaRPr>
        </a:p>
      </dgm:t>
    </dgm:pt>
    <dgm:pt modelId="{69AA63AC-A533-4312-B081-90FA992E4A68}" type="sibTrans" cxnId="{50AB67D6-CA43-4BF9-BB06-CAEC1FFD5C08}">
      <dgm:prSet/>
      <dgm:spPr/>
      <dgm:t>
        <a:bodyPr/>
        <a:lstStyle/>
        <a:p>
          <a:endParaRPr lang="en-SG">
            <a:solidFill>
              <a:schemeClr val="tx1"/>
            </a:solidFill>
          </a:endParaRPr>
        </a:p>
      </dgm:t>
    </dgm:pt>
    <dgm:pt modelId="{DAFEF2E4-3C4F-4A17-A81A-9104F22D1D1F}" type="pres">
      <dgm:prSet presAssocID="{DBB97ADA-5AE6-4183-825A-F968D6B4C8A4}" presName="Name0" presStyleCnt="0">
        <dgm:presLayoutVars>
          <dgm:dir/>
          <dgm:resizeHandles val="exact"/>
        </dgm:presLayoutVars>
      </dgm:prSet>
      <dgm:spPr/>
    </dgm:pt>
    <dgm:pt modelId="{0334D74C-1D4E-4BD5-879E-9F41FF24122F}" type="pres">
      <dgm:prSet presAssocID="{09E5C154-637A-4643-A57C-A8AA87286A63}" presName="node" presStyleLbl="node1" presStyleIdx="0" presStyleCnt="4">
        <dgm:presLayoutVars>
          <dgm:bulletEnabled val="1"/>
        </dgm:presLayoutVars>
      </dgm:prSet>
      <dgm:spPr/>
    </dgm:pt>
    <dgm:pt modelId="{BC65D688-4F93-42A4-9D61-6124AEBCEE4B}" type="pres">
      <dgm:prSet presAssocID="{0B5AD56E-5A65-4B08-9789-EF8715EE676F}" presName="sibTrans" presStyleLbl="sibTrans2D1" presStyleIdx="0" presStyleCnt="3"/>
      <dgm:spPr/>
    </dgm:pt>
    <dgm:pt modelId="{E0EF32C4-2F41-42DB-B2B1-B18EB626524F}" type="pres">
      <dgm:prSet presAssocID="{0B5AD56E-5A65-4B08-9789-EF8715EE676F}" presName="connectorText" presStyleLbl="sibTrans2D1" presStyleIdx="0" presStyleCnt="3"/>
      <dgm:spPr/>
    </dgm:pt>
    <dgm:pt modelId="{020F947E-3AB6-458D-A9E3-6E6B143E90E4}" type="pres">
      <dgm:prSet presAssocID="{C115A250-9C98-426C-9462-AD6B8B3D457D}" presName="node" presStyleLbl="node1" presStyleIdx="1" presStyleCnt="4">
        <dgm:presLayoutVars>
          <dgm:bulletEnabled val="1"/>
        </dgm:presLayoutVars>
      </dgm:prSet>
      <dgm:spPr/>
    </dgm:pt>
    <dgm:pt modelId="{1A61E3F1-6E0D-430D-9BEA-EF939BE23295}" type="pres">
      <dgm:prSet presAssocID="{2A59D7E8-F693-46FD-B67F-4C7B69781BAD}" presName="sibTrans" presStyleLbl="sibTrans2D1" presStyleIdx="1" presStyleCnt="3"/>
      <dgm:spPr/>
    </dgm:pt>
    <dgm:pt modelId="{E6A63010-206A-4BF3-AF20-1811BD5A5F3C}" type="pres">
      <dgm:prSet presAssocID="{2A59D7E8-F693-46FD-B67F-4C7B69781BAD}" presName="connectorText" presStyleLbl="sibTrans2D1" presStyleIdx="1" presStyleCnt="3"/>
      <dgm:spPr/>
    </dgm:pt>
    <dgm:pt modelId="{125E1FB4-E84F-4375-B20A-6A697CF3EDC3}" type="pres">
      <dgm:prSet presAssocID="{744A86D8-B5EC-45DD-A775-19B4C3844777}" presName="node" presStyleLbl="node1" presStyleIdx="2" presStyleCnt="4">
        <dgm:presLayoutVars>
          <dgm:bulletEnabled val="1"/>
        </dgm:presLayoutVars>
      </dgm:prSet>
      <dgm:spPr/>
    </dgm:pt>
    <dgm:pt modelId="{672FD6BA-ABEB-48DB-A784-79BB3E4F187A}" type="pres">
      <dgm:prSet presAssocID="{070DEB35-CC6D-44DC-800E-D68546632531}" presName="sibTrans" presStyleLbl="sibTrans2D1" presStyleIdx="2" presStyleCnt="3"/>
      <dgm:spPr/>
    </dgm:pt>
    <dgm:pt modelId="{BB324243-9A5A-4F3C-A23C-9B85E272344D}" type="pres">
      <dgm:prSet presAssocID="{070DEB35-CC6D-44DC-800E-D68546632531}" presName="connectorText" presStyleLbl="sibTrans2D1" presStyleIdx="2" presStyleCnt="3"/>
      <dgm:spPr/>
    </dgm:pt>
    <dgm:pt modelId="{A54944A9-1752-4D9E-B1F4-80B85BB092D3}" type="pres">
      <dgm:prSet presAssocID="{1A23F9B1-4E63-463E-A354-F20B42802902}" presName="node" presStyleLbl="node1" presStyleIdx="3" presStyleCnt="4">
        <dgm:presLayoutVars>
          <dgm:bulletEnabled val="1"/>
        </dgm:presLayoutVars>
      </dgm:prSet>
      <dgm:spPr/>
    </dgm:pt>
  </dgm:ptLst>
  <dgm:cxnLst>
    <dgm:cxn modelId="{1C47DD05-89A7-4857-B2AB-31DF06CBB59D}" type="presOf" srcId="{0B5AD56E-5A65-4B08-9789-EF8715EE676F}" destId="{BC65D688-4F93-42A4-9D61-6124AEBCEE4B}" srcOrd="0" destOrd="0" presId="urn:microsoft.com/office/officeart/2005/8/layout/process1"/>
    <dgm:cxn modelId="{1F478409-E69D-4916-8F0A-FFEF67661F18}" srcId="{C115A250-9C98-426C-9462-AD6B8B3D457D}" destId="{79166FA1-0BF9-4975-A0DB-AB14A2DC5271}" srcOrd="0" destOrd="0" parTransId="{2A2531E1-3C95-47CD-8A38-EB2B38D097CF}" sibTransId="{37A95D37-80E9-4E00-8326-5482D37A8919}"/>
    <dgm:cxn modelId="{AE8FA324-2E1E-48A8-9E70-7A520CEEE0BE}" type="presOf" srcId="{C115A250-9C98-426C-9462-AD6B8B3D457D}" destId="{020F947E-3AB6-458D-A9E3-6E6B143E90E4}" srcOrd="0" destOrd="0" presId="urn:microsoft.com/office/officeart/2005/8/layout/process1"/>
    <dgm:cxn modelId="{209F9425-92D4-41FE-9019-8ADFA8DFFF65}" type="presOf" srcId="{4B358899-B038-43DC-8D5E-79B298E301DA}" destId="{020F947E-3AB6-458D-A9E3-6E6B143E90E4}" srcOrd="0" destOrd="2" presId="urn:microsoft.com/office/officeart/2005/8/layout/process1"/>
    <dgm:cxn modelId="{C09C1037-94EA-4294-B534-72AB306CC70E}" type="presOf" srcId="{0B5AD56E-5A65-4B08-9789-EF8715EE676F}" destId="{E0EF32C4-2F41-42DB-B2B1-B18EB626524F}" srcOrd="1" destOrd="0" presId="urn:microsoft.com/office/officeart/2005/8/layout/process1"/>
    <dgm:cxn modelId="{ABFA103F-795B-4ADD-BBC1-AE3D0875B858}" type="presOf" srcId="{09E5C154-637A-4643-A57C-A8AA87286A63}" destId="{0334D74C-1D4E-4BD5-879E-9F41FF24122F}" srcOrd="0" destOrd="0" presId="urn:microsoft.com/office/officeart/2005/8/layout/process1"/>
    <dgm:cxn modelId="{4B50CC66-12B9-43AE-BFF0-390868FB1D4A}" type="presOf" srcId="{744A86D8-B5EC-45DD-A775-19B4C3844777}" destId="{125E1FB4-E84F-4375-B20A-6A697CF3EDC3}" srcOrd="0" destOrd="0" presId="urn:microsoft.com/office/officeart/2005/8/layout/process1"/>
    <dgm:cxn modelId="{1790604F-0B31-461D-9A4C-7E1B0BD6C193}" type="presOf" srcId="{2A59D7E8-F693-46FD-B67F-4C7B69781BAD}" destId="{1A61E3F1-6E0D-430D-9BEA-EF939BE23295}" srcOrd="0" destOrd="0" presId="urn:microsoft.com/office/officeart/2005/8/layout/process1"/>
    <dgm:cxn modelId="{F3694973-EDB4-4912-9A49-A2A06A408405}" type="presOf" srcId="{1A23F9B1-4E63-463E-A354-F20B42802902}" destId="{A54944A9-1752-4D9E-B1F4-80B85BB092D3}" srcOrd="0" destOrd="0" presId="urn:microsoft.com/office/officeart/2005/8/layout/process1"/>
    <dgm:cxn modelId="{1CEF0257-FA0F-4D5E-A4CB-B82973459E43}" type="presOf" srcId="{DBB97ADA-5AE6-4183-825A-F968D6B4C8A4}" destId="{DAFEF2E4-3C4F-4A17-A81A-9104F22D1D1F}" srcOrd="0" destOrd="0" presId="urn:microsoft.com/office/officeart/2005/8/layout/process1"/>
    <dgm:cxn modelId="{DB169EA1-2BF6-4C82-8720-BFC9F0FF6CBC}" srcId="{DBB97ADA-5AE6-4183-825A-F968D6B4C8A4}" destId="{C115A250-9C98-426C-9462-AD6B8B3D457D}" srcOrd="1" destOrd="0" parTransId="{637FA0E9-2A71-4B06-9BAA-D80F5E709AEB}" sibTransId="{2A59D7E8-F693-46FD-B67F-4C7B69781BAD}"/>
    <dgm:cxn modelId="{F67EEDA4-BF86-4E3B-BA3D-D587A5BA2DB6}" type="presOf" srcId="{070DEB35-CC6D-44DC-800E-D68546632531}" destId="{672FD6BA-ABEB-48DB-A784-79BB3E4F187A}" srcOrd="0" destOrd="0" presId="urn:microsoft.com/office/officeart/2005/8/layout/process1"/>
    <dgm:cxn modelId="{C15280D0-8584-4FD2-8009-47B9200612E9}" srcId="{DBB97ADA-5AE6-4183-825A-F968D6B4C8A4}" destId="{744A86D8-B5EC-45DD-A775-19B4C3844777}" srcOrd="2" destOrd="0" parTransId="{A9B505BA-A56D-4200-812C-724CE15B0D38}" sibTransId="{070DEB35-CC6D-44DC-800E-D68546632531}"/>
    <dgm:cxn modelId="{EA081FD3-3750-4E75-A7DE-084D87131D57}" type="presOf" srcId="{79166FA1-0BF9-4975-A0DB-AB14A2DC5271}" destId="{020F947E-3AB6-458D-A9E3-6E6B143E90E4}" srcOrd="0" destOrd="1" presId="urn:microsoft.com/office/officeart/2005/8/layout/process1"/>
    <dgm:cxn modelId="{A81AC1D3-28B9-4F99-B4D4-92660090DA6F}" srcId="{DBB97ADA-5AE6-4183-825A-F968D6B4C8A4}" destId="{09E5C154-637A-4643-A57C-A8AA87286A63}" srcOrd="0" destOrd="0" parTransId="{D4BEDF17-22BC-4BA7-8196-9FA1384CC5F5}" sibTransId="{0B5AD56E-5A65-4B08-9789-EF8715EE676F}"/>
    <dgm:cxn modelId="{50AB67D6-CA43-4BF9-BB06-CAEC1FFD5C08}" srcId="{DBB97ADA-5AE6-4183-825A-F968D6B4C8A4}" destId="{1A23F9B1-4E63-463E-A354-F20B42802902}" srcOrd="3" destOrd="0" parTransId="{598598D3-8038-43DC-8CF8-11498739D03D}" sibTransId="{69AA63AC-A533-4312-B081-90FA992E4A68}"/>
    <dgm:cxn modelId="{4598EBD7-4381-40F4-A4DE-4880C5EC0B44}" type="presOf" srcId="{2A59D7E8-F693-46FD-B67F-4C7B69781BAD}" destId="{E6A63010-206A-4BF3-AF20-1811BD5A5F3C}" srcOrd="1" destOrd="0" presId="urn:microsoft.com/office/officeart/2005/8/layout/process1"/>
    <dgm:cxn modelId="{C540DBD8-9673-460F-9438-CA85CA7ECAEC}" type="presOf" srcId="{070DEB35-CC6D-44DC-800E-D68546632531}" destId="{BB324243-9A5A-4F3C-A23C-9B85E272344D}" srcOrd="1" destOrd="0" presId="urn:microsoft.com/office/officeart/2005/8/layout/process1"/>
    <dgm:cxn modelId="{8E59DFDC-4865-4D79-848F-3EF64790BED0}" srcId="{C115A250-9C98-426C-9462-AD6B8B3D457D}" destId="{4B358899-B038-43DC-8D5E-79B298E301DA}" srcOrd="1" destOrd="0" parTransId="{D8EDB921-3995-4390-BBEE-CBBC6174D9F3}" sibTransId="{DBDB6D92-0EE0-413E-BBBA-60B858A8270A}"/>
    <dgm:cxn modelId="{9EBE8365-C6D5-48C5-8B38-8E9479BAFA17}" type="presParOf" srcId="{DAFEF2E4-3C4F-4A17-A81A-9104F22D1D1F}" destId="{0334D74C-1D4E-4BD5-879E-9F41FF24122F}" srcOrd="0" destOrd="0" presId="urn:microsoft.com/office/officeart/2005/8/layout/process1"/>
    <dgm:cxn modelId="{21CB7A4B-E488-483B-8579-DCA9F1A2C216}" type="presParOf" srcId="{DAFEF2E4-3C4F-4A17-A81A-9104F22D1D1F}" destId="{BC65D688-4F93-42A4-9D61-6124AEBCEE4B}" srcOrd="1" destOrd="0" presId="urn:microsoft.com/office/officeart/2005/8/layout/process1"/>
    <dgm:cxn modelId="{69567F3C-B16F-43C3-B958-31493E058933}" type="presParOf" srcId="{BC65D688-4F93-42A4-9D61-6124AEBCEE4B}" destId="{E0EF32C4-2F41-42DB-B2B1-B18EB626524F}" srcOrd="0" destOrd="0" presId="urn:microsoft.com/office/officeart/2005/8/layout/process1"/>
    <dgm:cxn modelId="{DC265066-77C4-4917-B08B-76422DB4A243}" type="presParOf" srcId="{DAFEF2E4-3C4F-4A17-A81A-9104F22D1D1F}" destId="{020F947E-3AB6-458D-A9E3-6E6B143E90E4}" srcOrd="2" destOrd="0" presId="urn:microsoft.com/office/officeart/2005/8/layout/process1"/>
    <dgm:cxn modelId="{5A74164F-376F-4581-A9A7-14082F159703}" type="presParOf" srcId="{DAFEF2E4-3C4F-4A17-A81A-9104F22D1D1F}" destId="{1A61E3F1-6E0D-430D-9BEA-EF939BE23295}" srcOrd="3" destOrd="0" presId="urn:microsoft.com/office/officeart/2005/8/layout/process1"/>
    <dgm:cxn modelId="{80FFA854-B60F-470C-9531-F1204368BA9C}" type="presParOf" srcId="{1A61E3F1-6E0D-430D-9BEA-EF939BE23295}" destId="{E6A63010-206A-4BF3-AF20-1811BD5A5F3C}" srcOrd="0" destOrd="0" presId="urn:microsoft.com/office/officeart/2005/8/layout/process1"/>
    <dgm:cxn modelId="{ECF454A6-68E9-4ADB-8E33-1533EA88B443}" type="presParOf" srcId="{DAFEF2E4-3C4F-4A17-A81A-9104F22D1D1F}" destId="{125E1FB4-E84F-4375-B20A-6A697CF3EDC3}" srcOrd="4" destOrd="0" presId="urn:microsoft.com/office/officeart/2005/8/layout/process1"/>
    <dgm:cxn modelId="{D6DFD5ED-C551-4CF6-8EEC-2DC9EBBE574D}" type="presParOf" srcId="{DAFEF2E4-3C4F-4A17-A81A-9104F22D1D1F}" destId="{672FD6BA-ABEB-48DB-A784-79BB3E4F187A}" srcOrd="5" destOrd="0" presId="urn:microsoft.com/office/officeart/2005/8/layout/process1"/>
    <dgm:cxn modelId="{CE312028-57ED-4983-A280-881B21FC1BD9}" type="presParOf" srcId="{672FD6BA-ABEB-48DB-A784-79BB3E4F187A}" destId="{BB324243-9A5A-4F3C-A23C-9B85E272344D}" srcOrd="0" destOrd="0" presId="urn:microsoft.com/office/officeart/2005/8/layout/process1"/>
    <dgm:cxn modelId="{5FA11651-A02E-4B35-8D28-53284E20D26F}" type="presParOf" srcId="{DAFEF2E4-3C4F-4A17-A81A-9104F22D1D1F}" destId="{A54944A9-1752-4D9E-B1F4-80B85BB092D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67822-B65B-4039-87F4-0ED986EEBE44}">
      <dsp:nvSpPr>
        <dsp:cNvPr id="0" name=""/>
        <dsp:cNvSpPr/>
      </dsp:nvSpPr>
      <dsp:spPr>
        <a:xfrm>
          <a:off x="8906498" y="1485116"/>
          <a:ext cx="91440" cy="623355"/>
        </a:xfrm>
        <a:custGeom>
          <a:avLst/>
          <a:gdLst/>
          <a:ahLst/>
          <a:cxnLst/>
          <a:rect l="0" t="0" r="0" b="0"/>
          <a:pathLst>
            <a:path>
              <a:moveTo>
                <a:pt x="45720" y="0"/>
              </a:moveTo>
              <a:lnTo>
                <a:pt x="45720" y="623355"/>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19243E3-4CD2-47E9-AA44-9CD1EDA5D719}">
      <dsp:nvSpPr>
        <dsp:cNvPr id="0" name=""/>
        <dsp:cNvSpPr/>
      </dsp:nvSpPr>
      <dsp:spPr>
        <a:xfrm>
          <a:off x="5172479" y="1485116"/>
          <a:ext cx="91440" cy="623355"/>
        </a:xfrm>
        <a:custGeom>
          <a:avLst/>
          <a:gdLst/>
          <a:ahLst/>
          <a:cxnLst/>
          <a:rect l="0" t="0" r="0" b="0"/>
          <a:pathLst>
            <a:path>
              <a:moveTo>
                <a:pt x="45720" y="0"/>
              </a:moveTo>
              <a:lnTo>
                <a:pt x="45720" y="623355"/>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F71D20C-EA42-414E-90F5-D62D30092D5C}">
      <dsp:nvSpPr>
        <dsp:cNvPr id="0" name=""/>
        <dsp:cNvSpPr/>
      </dsp:nvSpPr>
      <dsp:spPr>
        <a:xfrm>
          <a:off x="1438460" y="1485116"/>
          <a:ext cx="91440" cy="623355"/>
        </a:xfrm>
        <a:custGeom>
          <a:avLst/>
          <a:gdLst/>
          <a:ahLst/>
          <a:cxnLst/>
          <a:rect l="0" t="0" r="0" b="0"/>
          <a:pathLst>
            <a:path>
              <a:moveTo>
                <a:pt x="45720" y="0"/>
              </a:moveTo>
              <a:lnTo>
                <a:pt x="45720" y="623355"/>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1DAC4FB-7ECD-47E1-84FA-30AEE91FF0C0}">
      <dsp:nvSpPr>
        <dsp:cNvPr id="0" name=""/>
        <dsp:cNvSpPr/>
      </dsp:nvSpPr>
      <dsp:spPr>
        <a:xfrm>
          <a:off x="0"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Supervised Learning</a:t>
          </a:r>
        </a:p>
      </dsp:txBody>
      <dsp:txXfrm>
        <a:off x="0" y="936"/>
        <a:ext cx="2968360" cy="1484180"/>
      </dsp:txXfrm>
    </dsp:sp>
    <dsp:sp modelId="{08D682BB-F576-4998-B33F-96F23028233D}">
      <dsp:nvSpPr>
        <dsp:cNvPr id="0" name=""/>
        <dsp:cNvSpPr/>
      </dsp:nvSpPr>
      <dsp:spPr>
        <a:xfrm>
          <a:off x="0"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Labelled data with guidance</a:t>
          </a:r>
        </a:p>
      </dsp:txBody>
      <dsp:txXfrm>
        <a:off x="0" y="2108472"/>
        <a:ext cx="2968360" cy="1484180"/>
      </dsp:txXfrm>
    </dsp:sp>
    <dsp:sp modelId="{329C8317-F9BA-4916-858C-31549CCBF6A6}">
      <dsp:nvSpPr>
        <dsp:cNvPr id="0" name=""/>
        <dsp:cNvSpPr/>
      </dsp:nvSpPr>
      <dsp:spPr>
        <a:xfrm>
          <a:off x="3734019"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Unsupervised Learning</a:t>
          </a:r>
        </a:p>
      </dsp:txBody>
      <dsp:txXfrm>
        <a:off x="3734019" y="936"/>
        <a:ext cx="2968360" cy="1484180"/>
      </dsp:txXfrm>
    </dsp:sp>
    <dsp:sp modelId="{80179624-21EC-4E90-A431-88349EE634C0}">
      <dsp:nvSpPr>
        <dsp:cNvPr id="0" name=""/>
        <dsp:cNvSpPr/>
      </dsp:nvSpPr>
      <dsp:spPr>
        <a:xfrm>
          <a:off x="3734019"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No labelled without guidance</a:t>
          </a:r>
        </a:p>
      </dsp:txBody>
      <dsp:txXfrm>
        <a:off x="3734019" y="2108472"/>
        <a:ext cx="2968360" cy="1484180"/>
      </dsp:txXfrm>
    </dsp:sp>
    <dsp:sp modelId="{B647F1D3-1429-43AF-BC07-62D769365271}">
      <dsp:nvSpPr>
        <dsp:cNvPr id="0" name=""/>
        <dsp:cNvSpPr/>
      </dsp:nvSpPr>
      <dsp:spPr>
        <a:xfrm>
          <a:off x="7468038"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Reinforcement Learning</a:t>
          </a:r>
        </a:p>
      </dsp:txBody>
      <dsp:txXfrm>
        <a:off x="7468038" y="936"/>
        <a:ext cx="2968360" cy="1484180"/>
      </dsp:txXfrm>
    </dsp:sp>
    <dsp:sp modelId="{4AD66906-DF11-48C4-BEA8-C6D2FC520B32}">
      <dsp:nvSpPr>
        <dsp:cNvPr id="0" name=""/>
        <dsp:cNvSpPr/>
      </dsp:nvSpPr>
      <dsp:spPr>
        <a:xfrm>
          <a:off x="7468038"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SG" sz="2600" kern="1200" dirty="0">
              <a:solidFill>
                <a:schemeClr val="tx1"/>
              </a:solidFill>
            </a:rPr>
            <a:t>Interacts with environment, decide action, learns by trial and error method</a:t>
          </a:r>
        </a:p>
      </dsp:txBody>
      <dsp:txXfrm>
        <a:off x="7468038" y="2108472"/>
        <a:ext cx="2968360" cy="1484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8204-9422-4A60-9378-D9B24A640D99}">
      <dsp:nvSpPr>
        <dsp:cNvPr id="0" name=""/>
        <dsp:cNvSpPr/>
      </dsp:nvSpPr>
      <dsp:spPr>
        <a:xfrm>
          <a:off x="4382"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Preparation </a:t>
          </a:r>
        </a:p>
      </dsp:txBody>
      <dsp:txXfrm>
        <a:off x="38057" y="195559"/>
        <a:ext cx="1848907" cy="1082404"/>
      </dsp:txXfrm>
    </dsp:sp>
    <dsp:sp modelId="{36A64ECC-FE8B-4370-AB16-BBEA6823CFBD}">
      <dsp:nvSpPr>
        <dsp:cNvPr id="0" name=""/>
        <dsp:cNvSpPr/>
      </dsp:nvSpPr>
      <dsp:spPr>
        <a:xfrm>
          <a:off x="2112266"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2112266" y="594191"/>
        <a:ext cx="284372" cy="285139"/>
      </dsp:txXfrm>
    </dsp:sp>
    <dsp:sp modelId="{B5D9E365-083E-42EB-A359-4E437C6EED3D}">
      <dsp:nvSpPr>
        <dsp:cNvPr id="0" name=""/>
        <dsp:cNvSpPr/>
      </dsp:nvSpPr>
      <dsp:spPr>
        <a:xfrm>
          <a:off x="2687143"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Splitting (Train/Test)</a:t>
          </a:r>
        </a:p>
      </dsp:txBody>
      <dsp:txXfrm>
        <a:off x="2720818" y="195559"/>
        <a:ext cx="1848907" cy="1082404"/>
      </dsp:txXfrm>
    </dsp:sp>
    <dsp:sp modelId="{A332EBDC-4BE8-4DA9-A08D-B80E4D3E41A3}">
      <dsp:nvSpPr>
        <dsp:cNvPr id="0" name=""/>
        <dsp:cNvSpPr/>
      </dsp:nvSpPr>
      <dsp:spPr>
        <a:xfrm>
          <a:off x="4795027"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4795027" y="594191"/>
        <a:ext cx="284372" cy="285139"/>
      </dsp:txXfrm>
    </dsp:sp>
    <dsp:sp modelId="{5C116741-BF82-4ABB-9058-15373E00AA3D}">
      <dsp:nvSpPr>
        <dsp:cNvPr id="0" name=""/>
        <dsp:cNvSpPr/>
      </dsp:nvSpPr>
      <dsp:spPr>
        <a:xfrm>
          <a:off x="5369905"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5403580" y="195559"/>
        <a:ext cx="1848907" cy="1082404"/>
      </dsp:txXfrm>
    </dsp:sp>
    <dsp:sp modelId="{23C68BEA-60DA-46FD-9F28-4BC52A24528D}">
      <dsp:nvSpPr>
        <dsp:cNvPr id="0" name=""/>
        <dsp:cNvSpPr/>
      </dsp:nvSpPr>
      <dsp:spPr>
        <a:xfrm>
          <a:off x="7477788"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477788" y="594191"/>
        <a:ext cx="284372" cy="285139"/>
      </dsp:txXfrm>
    </dsp:sp>
    <dsp:sp modelId="{2C8AAF3E-E769-4947-8999-F1DD13C252E9}">
      <dsp:nvSpPr>
        <dsp:cNvPr id="0" name=""/>
        <dsp:cNvSpPr/>
      </dsp:nvSpPr>
      <dsp:spPr>
        <a:xfrm>
          <a:off x="8052666"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8086341" y="195559"/>
        <a:ext cx="1848907" cy="1082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8204-9422-4A60-9378-D9B24A640D99}">
      <dsp:nvSpPr>
        <dsp:cNvPr id="0" name=""/>
        <dsp:cNvSpPr/>
      </dsp:nvSpPr>
      <dsp:spPr>
        <a:xfrm>
          <a:off x="4382"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Preparation </a:t>
          </a:r>
        </a:p>
      </dsp:txBody>
      <dsp:txXfrm>
        <a:off x="38057" y="195559"/>
        <a:ext cx="1848907" cy="1082404"/>
      </dsp:txXfrm>
    </dsp:sp>
    <dsp:sp modelId="{36A64ECC-FE8B-4370-AB16-BBEA6823CFBD}">
      <dsp:nvSpPr>
        <dsp:cNvPr id="0" name=""/>
        <dsp:cNvSpPr/>
      </dsp:nvSpPr>
      <dsp:spPr>
        <a:xfrm>
          <a:off x="2112266"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2112266" y="594191"/>
        <a:ext cx="284372" cy="285139"/>
      </dsp:txXfrm>
    </dsp:sp>
    <dsp:sp modelId="{B5D9E365-083E-42EB-A359-4E437C6EED3D}">
      <dsp:nvSpPr>
        <dsp:cNvPr id="0" name=""/>
        <dsp:cNvSpPr/>
      </dsp:nvSpPr>
      <dsp:spPr>
        <a:xfrm>
          <a:off x="2687143"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Splitting (Train/Test)</a:t>
          </a:r>
        </a:p>
      </dsp:txBody>
      <dsp:txXfrm>
        <a:off x="2720818" y="195559"/>
        <a:ext cx="1848907" cy="1082404"/>
      </dsp:txXfrm>
    </dsp:sp>
    <dsp:sp modelId="{A332EBDC-4BE8-4DA9-A08D-B80E4D3E41A3}">
      <dsp:nvSpPr>
        <dsp:cNvPr id="0" name=""/>
        <dsp:cNvSpPr/>
      </dsp:nvSpPr>
      <dsp:spPr>
        <a:xfrm>
          <a:off x="4795027"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4795027" y="594191"/>
        <a:ext cx="284372" cy="285139"/>
      </dsp:txXfrm>
    </dsp:sp>
    <dsp:sp modelId="{5C116741-BF82-4ABB-9058-15373E00AA3D}">
      <dsp:nvSpPr>
        <dsp:cNvPr id="0" name=""/>
        <dsp:cNvSpPr/>
      </dsp:nvSpPr>
      <dsp:spPr>
        <a:xfrm>
          <a:off x="5369905"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5403580" y="195559"/>
        <a:ext cx="1848907" cy="1082404"/>
      </dsp:txXfrm>
    </dsp:sp>
    <dsp:sp modelId="{23C68BEA-60DA-46FD-9F28-4BC52A24528D}">
      <dsp:nvSpPr>
        <dsp:cNvPr id="0" name=""/>
        <dsp:cNvSpPr/>
      </dsp:nvSpPr>
      <dsp:spPr>
        <a:xfrm>
          <a:off x="7477788"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477788" y="594191"/>
        <a:ext cx="284372" cy="285139"/>
      </dsp:txXfrm>
    </dsp:sp>
    <dsp:sp modelId="{2C8AAF3E-E769-4947-8999-F1DD13C252E9}">
      <dsp:nvSpPr>
        <dsp:cNvPr id="0" name=""/>
        <dsp:cNvSpPr/>
      </dsp:nvSpPr>
      <dsp:spPr>
        <a:xfrm>
          <a:off x="8052666"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8086341" y="195559"/>
        <a:ext cx="1848907" cy="10824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8204-9422-4A60-9378-D9B24A640D99}">
      <dsp:nvSpPr>
        <dsp:cNvPr id="0" name=""/>
        <dsp:cNvSpPr/>
      </dsp:nvSpPr>
      <dsp:spPr>
        <a:xfrm>
          <a:off x="4382"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Preparation </a:t>
          </a:r>
        </a:p>
      </dsp:txBody>
      <dsp:txXfrm>
        <a:off x="38057" y="195559"/>
        <a:ext cx="1848907" cy="1082404"/>
      </dsp:txXfrm>
    </dsp:sp>
    <dsp:sp modelId="{36A64ECC-FE8B-4370-AB16-BBEA6823CFBD}">
      <dsp:nvSpPr>
        <dsp:cNvPr id="0" name=""/>
        <dsp:cNvSpPr/>
      </dsp:nvSpPr>
      <dsp:spPr>
        <a:xfrm>
          <a:off x="2112266"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2112266" y="594191"/>
        <a:ext cx="284372" cy="285139"/>
      </dsp:txXfrm>
    </dsp:sp>
    <dsp:sp modelId="{B5D9E365-083E-42EB-A359-4E437C6EED3D}">
      <dsp:nvSpPr>
        <dsp:cNvPr id="0" name=""/>
        <dsp:cNvSpPr/>
      </dsp:nvSpPr>
      <dsp:spPr>
        <a:xfrm>
          <a:off x="2687143"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Splitting (Train/Test)</a:t>
          </a:r>
        </a:p>
      </dsp:txBody>
      <dsp:txXfrm>
        <a:off x="2720818" y="195559"/>
        <a:ext cx="1848907" cy="1082404"/>
      </dsp:txXfrm>
    </dsp:sp>
    <dsp:sp modelId="{A332EBDC-4BE8-4DA9-A08D-B80E4D3E41A3}">
      <dsp:nvSpPr>
        <dsp:cNvPr id="0" name=""/>
        <dsp:cNvSpPr/>
      </dsp:nvSpPr>
      <dsp:spPr>
        <a:xfrm>
          <a:off x="4795027"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4795027" y="594191"/>
        <a:ext cx="284372" cy="285139"/>
      </dsp:txXfrm>
    </dsp:sp>
    <dsp:sp modelId="{5C116741-BF82-4ABB-9058-15373E00AA3D}">
      <dsp:nvSpPr>
        <dsp:cNvPr id="0" name=""/>
        <dsp:cNvSpPr/>
      </dsp:nvSpPr>
      <dsp:spPr>
        <a:xfrm>
          <a:off x="5369905"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5403580" y="195559"/>
        <a:ext cx="1848907" cy="1082404"/>
      </dsp:txXfrm>
    </dsp:sp>
    <dsp:sp modelId="{23C68BEA-60DA-46FD-9F28-4BC52A24528D}">
      <dsp:nvSpPr>
        <dsp:cNvPr id="0" name=""/>
        <dsp:cNvSpPr/>
      </dsp:nvSpPr>
      <dsp:spPr>
        <a:xfrm>
          <a:off x="7477788"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477788" y="594191"/>
        <a:ext cx="284372" cy="285139"/>
      </dsp:txXfrm>
    </dsp:sp>
    <dsp:sp modelId="{2C8AAF3E-E769-4947-8999-F1DD13C252E9}">
      <dsp:nvSpPr>
        <dsp:cNvPr id="0" name=""/>
        <dsp:cNvSpPr/>
      </dsp:nvSpPr>
      <dsp:spPr>
        <a:xfrm>
          <a:off x="8052666"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8086341" y="195559"/>
        <a:ext cx="1848907" cy="1082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8204-9422-4A60-9378-D9B24A640D99}">
      <dsp:nvSpPr>
        <dsp:cNvPr id="0" name=""/>
        <dsp:cNvSpPr/>
      </dsp:nvSpPr>
      <dsp:spPr>
        <a:xfrm>
          <a:off x="4382"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Preparation </a:t>
          </a:r>
        </a:p>
      </dsp:txBody>
      <dsp:txXfrm>
        <a:off x="38057" y="195559"/>
        <a:ext cx="1848907" cy="1082404"/>
      </dsp:txXfrm>
    </dsp:sp>
    <dsp:sp modelId="{36A64ECC-FE8B-4370-AB16-BBEA6823CFBD}">
      <dsp:nvSpPr>
        <dsp:cNvPr id="0" name=""/>
        <dsp:cNvSpPr/>
      </dsp:nvSpPr>
      <dsp:spPr>
        <a:xfrm>
          <a:off x="2112266"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2112266" y="594191"/>
        <a:ext cx="284372" cy="285139"/>
      </dsp:txXfrm>
    </dsp:sp>
    <dsp:sp modelId="{B5D9E365-083E-42EB-A359-4E437C6EED3D}">
      <dsp:nvSpPr>
        <dsp:cNvPr id="0" name=""/>
        <dsp:cNvSpPr/>
      </dsp:nvSpPr>
      <dsp:spPr>
        <a:xfrm>
          <a:off x="2687143"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Splitting (Train/Test)</a:t>
          </a:r>
        </a:p>
      </dsp:txBody>
      <dsp:txXfrm>
        <a:off x="2720818" y="195559"/>
        <a:ext cx="1848907" cy="1082404"/>
      </dsp:txXfrm>
    </dsp:sp>
    <dsp:sp modelId="{A332EBDC-4BE8-4DA9-A08D-B80E4D3E41A3}">
      <dsp:nvSpPr>
        <dsp:cNvPr id="0" name=""/>
        <dsp:cNvSpPr/>
      </dsp:nvSpPr>
      <dsp:spPr>
        <a:xfrm>
          <a:off x="4795027"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4795027" y="594191"/>
        <a:ext cx="284372" cy="285139"/>
      </dsp:txXfrm>
    </dsp:sp>
    <dsp:sp modelId="{5C116741-BF82-4ABB-9058-15373E00AA3D}">
      <dsp:nvSpPr>
        <dsp:cNvPr id="0" name=""/>
        <dsp:cNvSpPr/>
      </dsp:nvSpPr>
      <dsp:spPr>
        <a:xfrm>
          <a:off x="5369905"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5403580" y="195559"/>
        <a:ext cx="1848907" cy="1082404"/>
      </dsp:txXfrm>
    </dsp:sp>
    <dsp:sp modelId="{23C68BEA-60DA-46FD-9F28-4BC52A24528D}">
      <dsp:nvSpPr>
        <dsp:cNvPr id="0" name=""/>
        <dsp:cNvSpPr/>
      </dsp:nvSpPr>
      <dsp:spPr>
        <a:xfrm>
          <a:off x="7477788"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477788" y="594191"/>
        <a:ext cx="284372" cy="285139"/>
      </dsp:txXfrm>
    </dsp:sp>
    <dsp:sp modelId="{2C8AAF3E-E769-4947-8999-F1DD13C252E9}">
      <dsp:nvSpPr>
        <dsp:cNvPr id="0" name=""/>
        <dsp:cNvSpPr/>
      </dsp:nvSpPr>
      <dsp:spPr>
        <a:xfrm>
          <a:off x="8052666"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8086341" y="195559"/>
        <a:ext cx="1848907" cy="10824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8204-9422-4A60-9378-D9B24A640D99}">
      <dsp:nvSpPr>
        <dsp:cNvPr id="0" name=""/>
        <dsp:cNvSpPr/>
      </dsp:nvSpPr>
      <dsp:spPr>
        <a:xfrm>
          <a:off x="4382"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Preparation </a:t>
          </a:r>
        </a:p>
      </dsp:txBody>
      <dsp:txXfrm>
        <a:off x="38057" y="195559"/>
        <a:ext cx="1848907" cy="1082404"/>
      </dsp:txXfrm>
    </dsp:sp>
    <dsp:sp modelId="{36A64ECC-FE8B-4370-AB16-BBEA6823CFBD}">
      <dsp:nvSpPr>
        <dsp:cNvPr id="0" name=""/>
        <dsp:cNvSpPr/>
      </dsp:nvSpPr>
      <dsp:spPr>
        <a:xfrm>
          <a:off x="2112266"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2112266" y="594191"/>
        <a:ext cx="284372" cy="285139"/>
      </dsp:txXfrm>
    </dsp:sp>
    <dsp:sp modelId="{B5D9E365-083E-42EB-A359-4E437C6EED3D}">
      <dsp:nvSpPr>
        <dsp:cNvPr id="0" name=""/>
        <dsp:cNvSpPr/>
      </dsp:nvSpPr>
      <dsp:spPr>
        <a:xfrm>
          <a:off x="2687143"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bg1"/>
              </a:solidFill>
            </a:rPr>
            <a:t>Data Splitting (Train/Test)</a:t>
          </a:r>
        </a:p>
      </dsp:txBody>
      <dsp:txXfrm>
        <a:off x="2720818" y="195559"/>
        <a:ext cx="1848907" cy="1082404"/>
      </dsp:txXfrm>
    </dsp:sp>
    <dsp:sp modelId="{A332EBDC-4BE8-4DA9-A08D-B80E4D3E41A3}">
      <dsp:nvSpPr>
        <dsp:cNvPr id="0" name=""/>
        <dsp:cNvSpPr/>
      </dsp:nvSpPr>
      <dsp:spPr>
        <a:xfrm>
          <a:off x="4795027"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4795027" y="594191"/>
        <a:ext cx="284372" cy="285139"/>
      </dsp:txXfrm>
    </dsp:sp>
    <dsp:sp modelId="{5C116741-BF82-4ABB-9058-15373E00AA3D}">
      <dsp:nvSpPr>
        <dsp:cNvPr id="0" name=""/>
        <dsp:cNvSpPr/>
      </dsp:nvSpPr>
      <dsp:spPr>
        <a:xfrm>
          <a:off x="5369905"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5403580" y="195559"/>
        <a:ext cx="1848907" cy="1082404"/>
      </dsp:txXfrm>
    </dsp:sp>
    <dsp:sp modelId="{23C68BEA-60DA-46FD-9F28-4BC52A24528D}">
      <dsp:nvSpPr>
        <dsp:cNvPr id="0" name=""/>
        <dsp:cNvSpPr/>
      </dsp:nvSpPr>
      <dsp:spPr>
        <a:xfrm>
          <a:off x="7477788" y="499145"/>
          <a:ext cx="406246" cy="47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477788" y="594191"/>
        <a:ext cx="284372" cy="285139"/>
      </dsp:txXfrm>
    </dsp:sp>
    <dsp:sp modelId="{2C8AAF3E-E769-4947-8999-F1DD13C252E9}">
      <dsp:nvSpPr>
        <dsp:cNvPr id="0" name=""/>
        <dsp:cNvSpPr/>
      </dsp:nvSpPr>
      <dsp:spPr>
        <a:xfrm>
          <a:off x="8052666" y="161884"/>
          <a:ext cx="1916257" cy="1149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8086341" y="195559"/>
        <a:ext cx="1848907" cy="10824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4D74C-1D4E-4BD5-879E-9F41FF24122F}">
      <dsp:nvSpPr>
        <dsp:cNvPr id="0" name=""/>
        <dsp:cNvSpPr/>
      </dsp:nvSpPr>
      <dsp:spPr>
        <a:xfrm>
          <a:off x="4586" y="203910"/>
          <a:ext cx="2005236" cy="120314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Data Preparation</a:t>
          </a:r>
        </a:p>
      </dsp:txBody>
      <dsp:txXfrm>
        <a:off x="39825" y="239149"/>
        <a:ext cx="1934758" cy="1132663"/>
      </dsp:txXfrm>
    </dsp:sp>
    <dsp:sp modelId="{BC65D688-4F93-42A4-9D61-6124AEBCEE4B}">
      <dsp:nvSpPr>
        <dsp:cNvPr id="0" name=""/>
        <dsp:cNvSpPr/>
      </dsp:nvSpPr>
      <dsp:spPr>
        <a:xfrm>
          <a:off x="2210345" y="556832"/>
          <a:ext cx="425110" cy="49729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2210345" y="656292"/>
        <a:ext cx="297577" cy="298378"/>
      </dsp:txXfrm>
    </dsp:sp>
    <dsp:sp modelId="{020F947E-3AB6-458D-A9E3-6E6B143E90E4}">
      <dsp:nvSpPr>
        <dsp:cNvPr id="0" name=""/>
        <dsp:cNvSpPr/>
      </dsp:nvSpPr>
      <dsp:spPr>
        <a:xfrm>
          <a:off x="2811916" y="203910"/>
          <a:ext cx="2005236" cy="120314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SG" sz="2100" kern="1200" dirty="0">
              <a:solidFill>
                <a:schemeClr val="tx1"/>
              </a:solidFill>
            </a:rPr>
            <a:t>Data Splitting</a:t>
          </a:r>
        </a:p>
        <a:p>
          <a:pPr marL="171450" lvl="1" indent="-171450" algn="l" defTabSz="711200">
            <a:lnSpc>
              <a:spcPct val="90000"/>
            </a:lnSpc>
            <a:spcBef>
              <a:spcPct val="0"/>
            </a:spcBef>
            <a:spcAft>
              <a:spcPct val="15000"/>
            </a:spcAft>
            <a:buChar char="•"/>
          </a:pPr>
          <a:r>
            <a:rPr lang="en-SG" sz="1600" kern="1200" dirty="0">
              <a:solidFill>
                <a:schemeClr val="tx1"/>
              </a:solidFill>
            </a:rPr>
            <a:t>Training</a:t>
          </a:r>
        </a:p>
        <a:p>
          <a:pPr marL="171450" lvl="1" indent="-171450" algn="l" defTabSz="711200">
            <a:lnSpc>
              <a:spcPct val="90000"/>
            </a:lnSpc>
            <a:spcBef>
              <a:spcPct val="0"/>
            </a:spcBef>
            <a:spcAft>
              <a:spcPct val="15000"/>
            </a:spcAft>
            <a:buChar char="•"/>
          </a:pPr>
          <a:r>
            <a:rPr lang="en-SG" sz="1600" kern="1200" dirty="0">
              <a:solidFill>
                <a:schemeClr val="tx1"/>
              </a:solidFill>
            </a:rPr>
            <a:t>Testing</a:t>
          </a:r>
        </a:p>
      </dsp:txBody>
      <dsp:txXfrm>
        <a:off x="2847155" y="239149"/>
        <a:ext cx="1934758" cy="1132663"/>
      </dsp:txXfrm>
    </dsp:sp>
    <dsp:sp modelId="{1A61E3F1-6E0D-430D-9BEA-EF939BE23295}">
      <dsp:nvSpPr>
        <dsp:cNvPr id="0" name=""/>
        <dsp:cNvSpPr/>
      </dsp:nvSpPr>
      <dsp:spPr>
        <a:xfrm>
          <a:off x="5017676" y="556832"/>
          <a:ext cx="425110" cy="497298"/>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5017676" y="656292"/>
        <a:ext cx="297577" cy="298378"/>
      </dsp:txXfrm>
    </dsp:sp>
    <dsp:sp modelId="{125E1FB4-E84F-4375-B20A-6A697CF3EDC3}">
      <dsp:nvSpPr>
        <dsp:cNvPr id="0" name=""/>
        <dsp:cNvSpPr/>
      </dsp:nvSpPr>
      <dsp:spPr>
        <a:xfrm>
          <a:off x="5619247" y="203910"/>
          <a:ext cx="2005236" cy="120314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ANN</a:t>
          </a:r>
        </a:p>
      </dsp:txBody>
      <dsp:txXfrm>
        <a:off x="5654486" y="239149"/>
        <a:ext cx="1934758" cy="1132663"/>
      </dsp:txXfrm>
    </dsp:sp>
    <dsp:sp modelId="{672FD6BA-ABEB-48DB-A784-79BB3E4F187A}">
      <dsp:nvSpPr>
        <dsp:cNvPr id="0" name=""/>
        <dsp:cNvSpPr/>
      </dsp:nvSpPr>
      <dsp:spPr>
        <a:xfrm>
          <a:off x="7825006" y="556832"/>
          <a:ext cx="425110" cy="497298"/>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7825006" y="656292"/>
        <a:ext cx="297577" cy="298378"/>
      </dsp:txXfrm>
    </dsp:sp>
    <dsp:sp modelId="{A54944A9-1752-4D9E-B1F4-80B85BB092D3}">
      <dsp:nvSpPr>
        <dsp:cNvPr id="0" name=""/>
        <dsp:cNvSpPr/>
      </dsp:nvSpPr>
      <dsp:spPr>
        <a:xfrm>
          <a:off x="8426577" y="203910"/>
          <a:ext cx="2005236" cy="120314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Model Evaluation using Testing Data</a:t>
          </a:r>
        </a:p>
      </dsp:txBody>
      <dsp:txXfrm>
        <a:off x="8461816" y="239149"/>
        <a:ext cx="1934758" cy="11326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4D74C-1D4E-4BD5-879E-9F41FF24122F}">
      <dsp:nvSpPr>
        <dsp:cNvPr id="0" name=""/>
        <dsp:cNvSpPr/>
      </dsp:nvSpPr>
      <dsp:spPr>
        <a:xfrm>
          <a:off x="4586" y="203910"/>
          <a:ext cx="2005236" cy="120314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Data Preparation</a:t>
          </a:r>
        </a:p>
      </dsp:txBody>
      <dsp:txXfrm>
        <a:off x="39825" y="239149"/>
        <a:ext cx="1934758" cy="1132663"/>
      </dsp:txXfrm>
    </dsp:sp>
    <dsp:sp modelId="{BC65D688-4F93-42A4-9D61-6124AEBCEE4B}">
      <dsp:nvSpPr>
        <dsp:cNvPr id="0" name=""/>
        <dsp:cNvSpPr/>
      </dsp:nvSpPr>
      <dsp:spPr>
        <a:xfrm>
          <a:off x="2210345" y="556832"/>
          <a:ext cx="425110" cy="49729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2210345" y="656292"/>
        <a:ext cx="297577" cy="298378"/>
      </dsp:txXfrm>
    </dsp:sp>
    <dsp:sp modelId="{020F947E-3AB6-458D-A9E3-6E6B143E90E4}">
      <dsp:nvSpPr>
        <dsp:cNvPr id="0" name=""/>
        <dsp:cNvSpPr/>
      </dsp:nvSpPr>
      <dsp:spPr>
        <a:xfrm>
          <a:off x="2811916" y="203910"/>
          <a:ext cx="2005236" cy="120314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SG" sz="2100" kern="1200" dirty="0">
              <a:solidFill>
                <a:schemeClr val="tx1"/>
              </a:solidFill>
            </a:rPr>
            <a:t>Data Splitting</a:t>
          </a:r>
        </a:p>
        <a:p>
          <a:pPr marL="171450" lvl="1" indent="-171450" algn="l" defTabSz="711200">
            <a:lnSpc>
              <a:spcPct val="90000"/>
            </a:lnSpc>
            <a:spcBef>
              <a:spcPct val="0"/>
            </a:spcBef>
            <a:spcAft>
              <a:spcPct val="15000"/>
            </a:spcAft>
            <a:buChar char="•"/>
          </a:pPr>
          <a:r>
            <a:rPr lang="en-SG" sz="1600" kern="1200" dirty="0">
              <a:solidFill>
                <a:schemeClr val="tx1"/>
              </a:solidFill>
            </a:rPr>
            <a:t>Training</a:t>
          </a:r>
        </a:p>
        <a:p>
          <a:pPr marL="171450" lvl="1" indent="-171450" algn="l" defTabSz="711200">
            <a:lnSpc>
              <a:spcPct val="90000"/>
            </a:lnSpc>
            <a:spcBef>
              <a:spcPct val="0"/>
            </a:spcBef>
            <a:spcAft>
              <a:spcPct val="15000"/>
            </a:spcAft>
            <a:buChar char="•"/>
          </a:pPr>
          <a:r>
            <a:rPr lang="en-SG" sz="1600" kern="1200" dirty="0">
              <a:solidFill>
                <a:schemeClr val="tx1"/>
              </a:solidFill>
            </a:rPr>
            <a:t>Testing</a:t>
          </a:r>
        </a:p>
      </dsp:txBody>
      <dsp:txXfrm>
        <a:off x="2847155" y="239149"/>
        <a:ext cx="1934758" cy="1132663"/>
      </dsp:txXfrm>
    </dsp:sp>
    <dsp:sp modelId="{1A61E3F1-6E0D-430D-9BEA-EF939BE23295}">
      <dsp:nvSpPr>
        <dsp:cNvPr id="0" name=""/>
        <dsp:cNvSpPr/>
      </dsp:nvSpPr>
      <dsp:spPr>
        <a:xfrm>
          <a:off x="5017676" y="556832"/>
          <a:ext cx="425110" cy="497298"/>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5017676" y="656292"/>
        <a:ext cx="297577" cy="298378"/>
      </dsp:txXfrm>
    </dsp:sp>
    <dsp:sp modelId="{125E1FB4-E84F-4375-B20A-6A697CF3EDC3}">
      <dsp:nvSpPr>
        <dsp:cNvPr id="0" name=""/>
        <dsp:cNvSpPr/>
      </dsp:nvSpPr>
      <dsp:spPr>
        <a:xfrm>
          <a:off x="5619247" y="203910"/>
          <a:ext cx="2005236" cy="120314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CNN</a:t>
          </a:r>
        </a:p>
      </dsp:txBody>
      <dsp:txXfrm>
        <a:off x="5654486" y="239149"/>
        <a:ext cx="1934758" cy="1132663"/>
      </dsp:txXfrm>
    </dsp:sp>
    <dsp:sp modelId="{672FD6BA-ABEB-48DB-A784-79BB3E4F187A}">
      <dsp:nvSpPr>
        <dsp:cNvPr id="0" name=""/>
        <dsp:cNvSpPr/>
      </dsp:nvSpPr>
      <dsp:spPr>
        <a:xfrm>
          <a:off x="7825006" y="556832"/>
          <a:ext cx="425110" cy="497298"/>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SG" sz="1700" kern="1200">
            <a:solidFill>
              <a:schemeClr val="tx1"/>
            </a:solidFill>
          </a:endParaRPr>
        </a:p>
      </dsp:txBody>
      <dsp:txXfrm>
        <a:off x="7825006" y="656292"/>
        <a:ext cx="297577" cy="298378"/>
      </dsp:txXfrm>
    </dsp:sp>
    <dsp:sp modelId="{A54944A9-1752-4D9E-B1F4-80B85BB092D3}">
      <dsp:nvSpPr>
        <dsp:cNvPr id="0" name=""/>
        <dsp:cNvSpPr/>
      </dsp:nvSpPr>
      <dsp:spPr>
        <a:xfrm>
          <a:off x="8426577" y="203910"/>
          <a:ext cx="2005236" cy="120314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SG" sz="2100" kern="1200" dirty="0">
              <a:solidFill>
                <a:schemeClr val="tx1"/>
              </a:solidFill>
            </a:rPr>
            <a:t>Model Evaluation using Testing Data</a:t>
          </a:r>
        </a:p>
      </dsp:txBody>
      <dsp:txXfrm>
        <a:off x="8461816" y="239149"/>
        <a:ext cx="1934758" cy="113266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2D285D-AE57-4AE4-9870-8E67F530CC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8AECC879-E173-4BD0-9A5C-B903DD504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0225DA-B782-4186-8869-6875D5F5C474}" type="datetimeFigureOut">
              <a:rPr lang="en-SG" smtClean="0"/>
              <a:pPr/>
              <a:t>3/8/2025</a:t>
            </a:fld>
            <a:endParaRPr lang="en-SG"/>
          </a:p>
        </p:txBody>
      </p:sp>
      <p:sp>
        <p:nvSpPr>
          <p:cNvPr id="4" name="Footer Placeholder 3">
            <a:extLst>
              <a:ext uri="{FF2B5EF4-FFF2-40B4-BE49-F238E27FC236}">
                <a16:creationId xmlns:a16="http://schemas.microsoft.com/office/drawing/2014/main" id="{819EEFA9-A5BC-4048-85F5-C704C81617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97651017-23C5-4CA5-8BC8-19A8717D1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CAE7-7789-4221-894F-B76348FAED35}" type="slidenum">
              <a:rPr lang="en-SG" smtClean="0"/>
              <a:pPr/>
              <a:t>‹#›</a:t>
            </a:fld>
            <a:endParaRPr lang="en-SG"/>
          </a:p>
        </p:txBody>
      </p:sp>
    </p:spTree>
    <p:extLst>
      <p:ext uri="{BB962C8B-B14F-4D97-AF65-F5344CB8AC3E}">
        <p14:creationId xmlns:p14="http://schemas.microsoft.com/office/powerpoint/2010/main" val="568088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B29C6-0228-41F3-90E9-44DA31DA3860}" type="datetimeFigureOut">
              <a:rPr lang="en-SG" smtClean="0"/>
              <a:pPr/>
              <a:t>3/8/2025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27C99-B2A7-406B-BE84-5BF62BAEC75A}" type="slidenum">
              <a:rPr lang="en-SG" smtClean="0"/>
              <a:pPr/>
              <a:t>‹#›</a:t>
            </a:fld>
            <a:endParaRPr lang="en-SG"/>
          </a:p>
        </p:txBody>
      </p:sp>
    </p:spTree>
    <p:extLst>
      <p:ext uri="{BB962C8B-B14F-4D97-AF65-F5344CB8AC3E}">
        <p14:creationId xmlns:p14="http://schemas.microsoft.com/office/powerpoint/2010/main" val="199441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Konichiwa</a:t>
            </a:r>
            <a:r>
              <a:rPr lang="en-SG" dirty="0"/>
              <a:t> </a:t>
            </a:r>
          </a:p>
        </p:txBody>
      </p:sp>
      <p:sp>
        <p:nvSpPr>
          <p:cNvPr id="4" name="Slide Number Placeholder 3"/>
          <p:cNvSpPr>
            <a:spLocks noGrp="1"/>
          </p:cNvSpPr>
          <p:nvPr>
            <p:ph type="sldNum" sz="quarter" idx="5"/>
          </p:nvPr>
        </p:nvSpPr>
        <p:spPr/>
        <p:txBody>
          <a:bodyPr/>
          <a:lstStyle/>
          <a:p>
            <a:fld id="{62427C99-B2A7-406B-BE84-5BF62BAEC75A}" type="slidenum">
              <a:rPr lang="en-SG" smtClean="0"/>
              <a:pPr/>
              <a:t>1</a:t>
            </a:fld>
            <a:endParaRPr lang="en-SG"/>
          </a:p>
        </p:txBody>
      </p:sp>
    </p:spTree>
    <p:extLst>
      <p:ext uri="{BB962C8B-B14F-4D97-AF65-F5344CB8AC3E}">
        <p14:creationId xmlns:p14="http://schemas.microsoft.com/office/powerpoint/2010/main" val="371137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136710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358654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12</a:t>
            </a:fld>
            <a:endParaRPr lang="en-SG"/>
          </a:p>
        </p:txBody>
      </p:sp>
    </p:spTree>
    <p:extLst>
      <p:ext uri="{BB962C8B-B14F-4D97-AF65-F5344CB8AC3E}">
        <p14:creationId xmlns:p14="http://schemas.microsoft.com/office/powerpoint/2010/main" val="2405763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2624343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1716291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16</a:t>
            </a:fld>
            <a:endParaRPr lang="en-SG"/>
          </a:p>
        </p:txBody>
      </p:sp>
    </p:spTree>
    <p:extLst>
      <p:ext uri="{BB962C8B-B14F-4D97-AF65-F5344CB8AC3E}">
        <p14:creationId xmlns:p14="http://schemas.microsoft.com/office/powerpoint/2010/main" val="2285404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17</a:t>
            </a:fld>
            <a:endParaRPr lang="en-SG"/>
          </a:p>
        </p:txBody>
      </p:sp>
    </p:spTree>
    <p:extLst>
      <p:ext uri="{BB962C8B-B14F-4D97-AF65-F5344CB8AC3E}">
        <p14:creationId xmlns:p14="http://schemas.microsoft.com/office/powerpoint/2010/main" val="3425121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18</a:t>
            </a:fld>
            <a:endParaRPr lang="en-SG"/>
          </a:p>
        </p:txBody>
      </p:sp>
    </p:spTree>
    <p:extLst>
      <p:ext uri="{BB962C8B-B14F-4D97-AF65-F5344CB8AC3E}">
        <p14:creationId xmlns:p14="http://schemas.microsoft.com/office/powerpoint/2010/main" val="235897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19</a:t>
            </a:fld>
            <a:endParaRPr lang="en-SG"/>
          </a:p>
        </p:txBody>
      </p:sp>
    </p:spTree>
    <p:extLst>
      <p:ext uri="{BB962C8B-B14F-4D97-AF65-F5344CB8AC3E}">
        <p14:creationId xmlns:p14="http://schemas.microsoft.com/office/powerpoint/2010/main" val="286091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21</a:t>
            </a:fld>
            <a:endParaRPr lang="en-SG"/>
          </a:p>
        </p:txBody>
      </p:sp>
    </p:spTree>
    <p:extLst>
      <p:ext uri="{BB962C8B-B14F-4D97-AF65-F5344CB8AC3E}">
        <p14:creationId xmlns:p14="http://schemas.microsoft.com/office/powerpoint/2010/main" val="361470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NUS – 150 hectare</a:t>
            </a:r>
          </a:p>
        </p:txBody>
      </p:sp>
      <p:sp>
        <p:nvSpPr>
          <p:cNvPr id="4" name="Slide Number Placeholder 3"/>
          <p:cNvSpPr>
            <a:spLocks noGrp="1"/>
          </p:cNvSpPr>
          <p:nvPr>
            <p:ph type="sldNum" sz="quarter" idx="5"/>
          </p:nvPr>
        </p:nvSpPr>
        <p:spPr/>
        <p:txBody>
          <a:bodyPr/>
          <a:lstStyle/>
          <a:p>
            <a:fld id="{865299E3-1846-43B9-BC9E-2346DF616FB8}" type="slidenum">
              <a:rPr lang="en-SG" smtClean="0"/>
              <a:t>2</a:t>
            </a:fld>
            <a:endParaRPr lang="en-SG"/>
          </a:p>
        </p:txBody>
      </p:sp>
    </p:spTree>
    <p:extLst>
      <p:ext uri="{BB962C8B-B14F-4D97-AF65-F5344CB8AC3E}">
        <p14:creationId xmlns:p14="http://schemas.microsoft.com/office/powerpoint/2010/main" val="2464299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22</a:t>
            </a:fld>
            <a:endParaRPr lang="en-SG"/>
          </a:p>
        </p:txBody>
      </p:sp>
    </p:spTree>
    <p:extLst>
      <p:ext uri="{BB962C8B-B14F-4D97-AF65-F5344CB8AC3E}">
        <p14:creationId xmlns:p14="http://schemas.microsoft.com/office/powerpoint/2010/main" val="3009346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23</a:t>
            </a:fld>
            <a:endParaRPr lang="en-SG"/>
          </a:p>
        </p:txBody>
      </p:sp>
    </p:spTree>
    <p:extLst>
      <p:ext uri="{BB962C8B-B14F-4D97-AF65-F5344CB8AC3E}">
        <p14:creationId xmlns:p14="http://schemas.microsoft.com/office/powerpoint/2010/main" val="459543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24</a:t>
            </a:fld>
            <a:endParaRPr lang="en-SG"/>
          </a:p>
        </p:txBody>
      </p:sp>
    </p:spTree>
    <p:extLst>
      <p:ext uri="{BB962C8B-B14F-4D97-AF65-F5344CB8AC3E}">
        <p14:creationId xmlns:p14="http://schemas.microsoft.com/office/powerpoint/2010/main" val="133900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Image data</a:t>
            </a:r>
          </a:p>
        </p:txBody>
      </p:sp>
      <p:sp>
        <p:nvSpPr>
          <p:cNvPr id="4" name="Slide Number Placeholder 3"/>
          <p:cNvSpPr>
            <a:spLocks noGrp="1"/>
          </p:cNvSpPr>
          <p:nvPr>
            <p:ph type="sldNum" sz="quarter" idx="5"/>
          </p:nvPr>
        </p:nvSpPr>
        <p:spPr/>
        <p:txBody>
          <a:bodyPr/>
          <a:lstStyle/>
          <a:p>
            <a:fld id="{865299E3-1846-43B9-BC9E-2346DF616FB8}" type="slidenum">
              <a:rPr lang="en-SG" smtClean="0"/>
              <a:t>25</a:t>
            </a:fld>
            <a:endParaRPr lang="en-SG"/>
          </a:p>
        </p:txBody>
      </p:sp>
    </p:spTree>
    <p:extLst>
      <p:ext uri="{BB962C8B-B14F-4D97-AF65-F5344CB8AC3E}">
        <p14:creationId xmlns:p14="http://schemas.microsoft.com/office/powerpoint/2010/main" val="3502459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SG" dirty="0"/>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3381410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SG" dirty="0"/>
          </a:p>
        </p:txBody>
      </p:sp>
      <p:sp>
        <p:nvSpPr>
          <p:cNvPr id="4" name="Slide Number Placeholder 3"/>
          <p:cNvSpPr>
            <a:spLocks noGrp="1"/>
          </p:cNvSpPr>
          <p:nvPr>
            <p:ph type="sldNum" sz="quarter" idx="5"/>
          </p:nvPr>
        </p:nvSpPr>
        <p:spPr/>
        <p:txBody>
          <a:bodyPr/>
          <a:lstStyle/>
          <a:p>
            <a:fld id="{865299E3-1846-43B9-BC9E-2346DF616FB8}" type="slidenum">
              <a:rPr lang="en-SG" smtClean="0"/>
              <a:t>37</a:t>
            </a:fld>
            <a:endParaRPr lang="en-SG"/>
          </a:p>
        </p:txBody>
      </p:sp>
    </p:spTree>
    <p:extLst>
      <p:ext uri="{BB962C8B-B14F-4D97-AF65-F5344CB8AC3E}">
        <p14:creationId xmlns:p14="http://schemas.microsoft.com/office/powerpoint/2010/main" val="231502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39</a:t>
            </a:fld>
            <a:endParaRPr lang="en-SG"/>
          </a:p>
        </p:txBody>
      </p:sp>
    </p:spTree>
    <p:extLst>
      <p:ext uri="{BB962C8B-B14F-4D97-AF65-F5344CB8AC3E}">
        <p14:creationId xmlns:p14="http://schemas.microsoft.com/office/powerpoint/2010/main" val="2285404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40</a:t>
            </a:fld>
            <a:endParaRPr lang="en-SG"/>
          </a:p>
        </p:txBody>
      </p:sp>
    </p:spTree>
    <p:extLst>
      <p:ext uri="{BB962C8B-B14F-4D97-AF65-F5344CB8AC3E}">
        <p14:creationId xmlns:p14="http://schemas.microsoft.com/office/powerpoint/2010/main" val="3425121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41</a:t>
            </a:fld>
            <a:endParaRPr lang="en-SG"/>
          </a:p>
        </p:txBody>
      </p:sp>
    </p:spTree>
    <p:extLst>
      <p:ext uri="{BB962C8B-B14F-4D97-AF65-F5344CB8AC3E}">
        <p14:creationId xmlns:p14="http://schemas.microsoft.com/office/powerpoint/2010/main" val="2893469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42</a:t>
            </a:fld>
            <a:endParaRPr lang="en-SG"/>
          </a:p>
        </p:txBody>
      </p:sp>
    </p:spTree>
    <p:extLst>
      <p:ext uri="{BB962C8B-B14F-4D97-AF65-F5344CB8AC3E}">
        <p14:creationId xmlns:p14="http://schemas.microsoft.com/office/powerpoint/2010/main" val="321624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SG" dirty="0"/>
          </a:p>
        </p:txBody>
      </p:sp>
      <p:sp>
        <p:nvSpPr>
          <p:cNvPr id="4" name="Slide Number Placeholder 3"/>
          <p:cNvSpPr>
            <a:spLocks noGrp="1"/>
          </p:cNvSpPr>
          <p:nvPr>
            <p:ph type="sldNum" sz="quarter" idx="5"/>
          </p:nvPr>
        </p:nvSpPr>
        <p:spPr/>
        <p:txBody>
          <a:bodyPr/>
          <a:lstStyle/>
          <a:p>
            <a:fld id="{865299E3-1846-43B9-BC9E-2346DF616FB8}" type="slidenum">
              <a:rPr lang="en-SG" smtClean="0"/>
              <a:t>3</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2427C99-B2A7-406B-BE84-5BF62BAEC75A}" type="slidenum">
              <a:rPr lang="en-SG" smtClean="0"/>
              <a:pPr/>
              <a:t>43</a:t>
            </a:fld>
            <a:endParaRPr lang="en-SG"/>
          </a:p>
        </p:txBody>
      </p:sp>
    </p:spTree>
    <p:extLst>
      <p:ext uri="{BB962C8B-B14F-4D97-AF65-F5344CB8AC3E}">
        <p14:creationId xmlns:p14="http://schemas.microsoft.com/office/powerpoint/2010/main" val="398167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74900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5</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Predictor/features/covariates</a:t>
            </a:r>
          </a:p>
          <a:p>
            <a:pPr marL="158750" indent="0" algn="l" fontAlgn="base">
              <a:buNone/>
            </a:pPr>
            <a:r>
              <a:rPr lang="en-SG" dirty="0">
                <a:latin typeface="+mj-lt"/>
              </a:rPr>
              <a:t>Label/target/response</a:t>
            </a:r>
          </a:p>
        </p:txBody>
      </p:sp>
      <p:sp>
        <p:nvSpPr>
          <p:cNvPr id="4" name="Slide Number Placeholder 3"/>
          <p:cNvSpPr>
            <a:spLocks noGrp="1"/>
          </p:cNvSpPr>
          <p:nvPr>
            <p:ph type="sldNum" sz="quarter" idx="5"/>
          </p:nvPr>
        </p:nvSpPr>
        <p:spPr/>
        <p:txBody>
          <a:bodyPr/>
          <a:lstStyle/>
          <a:p>
            <a:fld id="{865299E3-1846-43B9-BC9E-2346DF616FB8}" type="slidenum">
              <a:rPr lang="en-SG" smtClean="0"/>
              <a:t>6</a:t>
            </a:fld>
            <a:endParaRPr lang="en-SG"/>
          </a:p>
        </p:txBody>
      </p:sp>
    </p:spTree>
    <p:extLst>
      <p:ext uri="{BB962C8B-B14F-4D97-AF65-F5344CB8AC3E}">
        <p14:creationId xmlns:p14="http://schemas.microsoft.com/office/powerpoint/2010/main" val="740726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7</a:t>
            </a:fld>
            <a:endParaRPr lang="en-SG"/>
          </a:p>
        </p:txBody>
      </p:sp>
    </p:spTree>
    <p:extLst>
      <p:ext uri="{BB962C8B-B14F-4D97-AF65-F5344CB8AC3E}">
        <p14:creationId xmlns:p14="http://schemas.microsoft.com/office/powerpoint/2010/main" val="3410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316181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Tabular data</a:t>
            </a: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1193322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7DC8-A33A-4A09-B5A0-78F8B92004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4548B20-218A-4690-ACF0-1843DAE856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265E3BF-6507-4327-8CE7-A2D5AD39C713}"/>
              </a:ext>
            </a:extLst>
          </p:cNvPr>
          <p:cNvSpPr>
            <a:spLocks noGrp="1"/>
          </p:cNvSpPr>
          <p:nvPr>
            <p:ph type="dt" sz="half" idx="10"/>
          </p:nvPr>
        </p:nvSpPr>
        <p:spPr/>
        <p:txBody>
          <a:bodyPr/>
          <a:lstStyle/>
          <a:p>
            <a:fld id="{E241FEA8-79DD-400C-8081-26958518A088}" type="datetime1">
              <a:rPr lang="en-SG" smtClean="0"/>
              <a:t>3/8/2025</a:t>
            </a:fld>
            <a:endParaRPr lang="en-SG"/>
          </a:p>
        </p:txBody>
      </p:sp>
      <p:sp>
        <p:nvSpPr>
          <p:cNvPr id="5" name="Footer Placeholder 4">
            <a:extLst>
              <a:ext uri="{FF2B5EF4-FFF2-40B4-BE49-F238E27FC236}">
                <a16:creationId xmlns:a16="http://schemas.microsoft.com/office/drawing/2014/main" id="{0B844D02-B9E5-4B06-B70B-94ED8629615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F4E512-7817-4E04-BB84-05016AE285C5}"/>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23351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46CD-A516-4DD6-8645-AF4976ED762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E80E5E6-79C4-4863-A8AA-A70B9C8DE6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07ED1F1-2156-409E-8FA1-EC50930A65ED}"/>
              </a:ext>
            </a:extLst>
          </p:cNvPr>
          <p:cNvSpPr>
            <a:spLocks noGrp="1"/>
          </p:cNvSpPr>
          <p:nvPr>
            <p:ph type="dt" sz="half" idx="10"/>
          </p:nvPr>
        </p:nvSpPr>
        <p:spPr/>
        <p:txBody>
          <a:bodyPr/>
          <a:lstStyle/>
          <a:p>
            <a:fld id="{D7F48CF9-432F-4475-99CC-833FB0D42327}" type="datetime1">
              <a:rPr lang="en-SG" smtClean="0"/>
              <a:t>3/8/2025</a:t>
            </a:fld>
            <a:endParaRPr lang="en-SG"/>
          </a:p>
        </p:txBody>
      </p:sp>
      <p:sp>
        <p:nvSpPr>
          <p:cNvPr id="5" name="Footer Placeholder 4">
            <a:extLst>
              <a:ext uri="{FF2B5EF4-FFF2-40B4-BE49-F238E27FC236}">
                <a16:creationId xmlns:a16="http://schemas.microsoft.com/office/drawing/2014/main" id="{4EDEEF62-B054-4516-999D-B68F84AB519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88F5EBA-956E-4135-B924-0A0D42C3DAEE}"/>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144938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C6F063-6B01-4D19-A22A-DEABB67D4B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F0538CD-BABD-45ED-A5A8-262A67771A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2E24B99-A306-47AC-BC25-E4BF42F719F8}"/>
              </a:ext>
            </a:extLst>
          </p:cNvPr>
          <p:cNvSpPr>
            <a:spLocks noGrp="1"/>
          </p:cNvSpPr>
          <p:nvPr>
            <p:ph type="dt" sz="half" idx="10"/>
          </p:nvPr>
        </p:nvSpPr>
        <p:spPr/>
        <p:txBody>
          <a:bodyPr/>
          <a:lstStyle/>
          <a:p>
            <a:fld id="{B0EDC2A3-2CD8-4260-89BC-6A4C6A662E6C}" type="datetime1">
              <a:rPr lang="en-SG" smtClean="0"/>
              <a:t>3/8/2025</a:t>
            </a:fld>
            <a:endParaRPr lang="en-SG"/>
          </a:p>
        </p:txBody>
      </p:sp>
      <p:sp>
        <p:nvSpPr>
          <p:cNvPr id="5" name="Footer Placeholder 4">
            <a:extLst>
              <a:ext uri="{FF2B5EF4-FFF2-40B4-BE49-F238E27FC236}">
                <a16:creationId xmlns:a16="http://schemas.microsoft.com/office/drawing/2014/main" id="{9D85A564-6751-4C80-8C24-3F42E908D11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A55139-6296-4E76-8376-D04DFE800746}"/>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39539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B8CB-D878-4AB0-BDF3-3C69E46A183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C36AAAA-0DE5-426A-AA9D-2BDCEAC0D4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B69CA60-6BD7-494B-863C-EAABF6AE6D37}"/>
              </a:ext>
            </a:extLst>
          </p:cNvPr>
          <p:cNvSpPr>
            <a:spLocks noGrp="1"/>
          </p:cNvSpPr>
          <p:nvPr>
            <p:ph type="dt" sz="half" idx="10"/>
          </p:nvPr>
        </p:nvSpPr>
        <p:spPr/>
        <p:txBody>
          <a:bodyPr/>
          <a:lstStyle/>
          <a:p>
            <a:fld id="{D1EE4319-08C4-4F16-B8C3-B8CCC7CA8C8B}" type="datetime1">
              <a:rPr lang="en-SG" smtClean="0"/>
              <a:t>3/8/2025</a:t>
            </a:fld>
            <a:endParaRPr lang="en-SG"/>
          </a:p>
        </p:txBody>
      </p:sp>
      <p:sp>
        <p:nvSpPr>
          <p:cNvPr id="5" name="Footer Placeholder 4">
            <a:extLst>
              <a:ext uri="{FF2B5EF4-FFF2-40B4-BE49-F238E27FC236}">
                <a16:creationId xmlns:a16="http://schemas.microsoft.com/office/drawing/2014/main" id="{A7B2CE5E-0A71-4354-A41B-2FD1FB7FFD4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E52D60-B8FD-445D-9C73-C7F6DDF8274D}"/>
              </a:ext>
            </a:extLst>
          </p:cNvPr>
          <p:cNvSpPr>
            <a:spLocks noGrp="1"/>
          </p:cNvSpPr>
          <p:nvPr>
            <p:ph type="sldNum" sz="quarter" idx="12"/>
          </p:nvPr>
        </p:nvSpPr>
        <p:spPr/>
        <p:txBody>
          <a:bodyPr/>
          <a:lstStyle/>
          <a:p>
            <a:fld id="{BC55288A-6BAD-4BD4-8533-E823FC31D5E9}" type="slidenum">
              <a:rPr lang="en-SG" smtClean="0"/>
              <a:pPr/>
              <a:t>‹#›</a:t>
            </a:fld>
            <a:endParaRPr lang="en-SG"/>
          </a:p>
        </p:txBody>
      </p:sp>
      <p:sp>
        <p:nvSpPr>
          <p:cNvPr id="7" name="Rectangle 6">
            <a:extLst>
              <a:ext uri="{FF2B5EF4-FFF2-40B4-BE49-F238E27FC236}">
                <a16:creationId xmlns:a16="http://schemas.microsoft.com/office/drawing/2014/main" id="{ADB1F203-B038-4321-99AC-57C31F7812AC}"/>
              </a:ext>
            </a:extLst>
          </p:cNvPr>
          <p:cNvSpPr/>
          <p:nvPr userDrawn="1"/>
        </p:nvSpPr>
        <p:spPr>
          <a:xfrm>
            <a:off x="838200" y="1345293"/>
            <a:ext cx="10515600" cy="84554"/>
          </a:xfrm>
          <a:prstGeom prst="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a:extLst>
              <a:ext uri="{FF2B5EF4-FFF2-40B4-BE49-F238E27FC236}">
                <a16:creationId xmlns:a16="http://schemas.microsoft.com/office/drawing/2014/main" id="{93031D3F-65E4-43CB-B765-A1E8DCB30CC7}"/>
              </a:ext>
            </a:extLst>
          </p:cNvPr>
          <p:cNvGrpSpPr/>
          <p:nvPr userDrawn="1"/>
        </p:nvGrpSpPr>
        <p:grpSpPr>
          <a:xfrm>
            <a:off x="838200" y="6218759"/>
            <a:ext cx="10515600" cy="95794"/>
            <a:chOff x="838200" y="1297577"/>
            <a:chExt cx="10515600" cy="95794"/>
          </a:xfrm>
        </p:grpSpPr>
        <p:sp>
          <p:nvSpPr>
            <p:cNvPr id="9" name="Rectangle 8">
              <a:extLst>
                <a:ext uri="{FF2B5EF4-FFF2-40B4-BE49-F238E27FC236}">
                  <a16:creationId xmlns:a16="http://schemas.microsoft.com/office/drawing/2014/main" id="{D4FD1087-7942-418A-B988-E36BA1A3F9C7}"/>
                </a:ext>
              </a:extLst>
            </p:cNvPr>
            <p:cNvSpPr/>
            <p:nvPr/>
          </p:nvSpPr>
          <p:spPr>
            <a:xfrm>
              <a:off x="838200" y="1297577"/>
              <a:ext cx="5585459" cy="95794"/>
            </a:xfrm>
            <a:prstGeom prst="rect">
              <a:avLst/>
            </a:prstGeom>
            <a:solidFill>
              <a:srgbClr val="3B3183"/>
            </a:solidFill>
            <a:ln>
              <a:solidFill>
                <a:srgbClr val="3B3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5C3D1D9A-3E14-4E36-90D3-1C2152573245}"/>
                </a:ext>
              </a:extLst>
            </p:cNvPr>
            <p:cNvSpPr/>
            <p:nvPr/>
          </p:nvSpPr>
          <p:spPr>
            <a:xfrm>
              <a:off x="6423659" y="1297577"/>
              <a:ext cx="3040381" cy="95794"/>
            </a:xfrm>
            <a:prstGeom prst="rect">
              <a:avLst/>
            </a:prstGeom>
            <a:solidFill>
              <a:srgbClr val="F5D128"/>
            </a:solidFill>
            <a:ln>
              <a:solidFill>
                <a:srgbClr val="F5D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9F54B4FB-B023-4986-AC98-E4EBADE98EB9}"/>
                </a:ext>
              </a:extLst>
            </p:cNvPr>
            <p:cNvSpPr/>
            <p:nvPr/>
          </p:nvSpPr>
          <p:spPr>
            <a:xfrm>
              <a:off x="9464040" y="1297577"/>
              <a:ext cx="1889760" cy="95794"/>
            </a:xfrm>
            <a:prstGeom prst="rect">
              <a:avLst/>
            </a:prstGeom>
            <a:solidFill>
              <a:srgbClr val="DB2226"/>
            </a:solidFill>
            <a:ln>
              <a:solidFill>
                <a:srgbClr val="DB2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66455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0166-8083-4BD1-A474-27C70412AB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31A39E8-E123-4E86-BF74-9341EDB41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731E44-7263-4249-9019-5949AAA02F49}"/>
              </a:ext>
            </a:extLst>
          </p:cNvPr>
          <p:cNvSpPr>
            <a:spLocks noGrp="1"/>
          </p:cNvSpPr>
          <p:nvPr>
            <p:ph type="dt" sz="half" idx="10"/>
          </p:nvPr>
        </p:nvSpPr>
        <p:spPr/>
        <p:txBody>
          <a:bodyPr/>
          <a:lstStyle/>
          <a:p>
            <a:fld id="{B7687E43-58EA-48C9-80D5-1CC68EA53584}" type="datetime1">
              <a:rPr lang="en-SG" smtClean="0"/>
              <a:t>3/8/2025</a:t>
            </a:fld>
            <a:endParaRPr lang="en-SG"/>
          </a:p>
        </p:txBody>
      </p:sp>
      <p:sp>
        <p:nvSpPr>
          <p:cNvPr id="5" name="Footer Placeholder 4">
            <a:extLst>
              <a:ext uri="{FF2B5EF4-FFF2-40B4-BE49-F238E27FC236}">
                <a16:creationId xmlns:a16="http://schemas.microsoft.com/office/drawing/2014/main" id="{13CA4ECF-0E19-4DE6-9E2D-BB6EF451F24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C508574-AEE0-41F4-9677-4224109B34BE}"/>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424761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72CD-4A57-46F0-BA5F-01ACEDCDDCB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9CCD1A2-E9D1-4572-99C1-BEAF20392A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BF79E6B-892E-4FF1-AE06-029B370DDE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2A5A94F-DA59-41A8-BD6A-0916B5101735}"/>
              </a:ext>
            </a:extLst>
          </p:cNvPr>
          <p:cNvSpPr>
            <a:spLocks noGrp="1"/>
          </p:cNvSpPr>
          <p:nvPr>
            <p:ph type="dt" sz="half" idx="10"/>
          </p:nvPr>
        </p:nvSpPr>
        <p:spPr/>
        <p:txBody>
          <a:bodyPr/>
          <a:lstStyle/>
          <a:p>
            <a:fld id="{C0676F98-F869-4B64-AC46-3443B841E042}" type="datetime1">
              <a:rPr lang="en-SG" smtClean="0"/>
              <a:t>3/8/2025</a:t>
            </a:fld>
            <a:endParaRPr lang="en-SG"/>
          </a:p>
        </p:txBody>
      </p:sp>
      <p:sp>
        <p:nvSpPr>
          <p:cNvPr id="6" name="Footer Placeholder 5">
            <a:extLst>
              <a:ext uri="{FF2B5EF4-FFF2-40B4-BE49-F238E27FC236}">
                <a16:creationId xmlns:a16="http://schemas.microsoft.com/office/drawing/2014/main" id="{EE55F9F6-511E-4575-AD1C-90A584F1C6C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0F5970A-3701-4B60-AEC1-10C4575CF5C7}"/>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191068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16F7-FF93-4357-8C23-EA33E93811B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E70C89C-29EC-47D3-8788-B587EBB198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9D4BE-08F4-4A08-889E-3F0999D27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EEF9478-25DD-4918-94F5-7F678CE4D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35B63-2B04-4D2B-A0C5-A84961C27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146884A-A3BE-4EB7-B70E-814EF0C66A6C}"/>
              </a:ext>
            </a:extLst>
          </p:cNvPr>
          <p:cNvSpPr>
            <a:spLocks noGrp="1"/>
          </p:cNvSpPr>
          <p:nvPr>
            <p:ph type="dt" sz="half" idx="10"/>
          </p:nvPr>
        </p:nvSpPr>
        <p:spPr/>
        <p:txBody>
          <a:bodyPr/>
          <a:lstStyle/>
          <a:p>
            <a:fld id="{48701358-38AF-4E28-9A84-4733C78B7DBA}" type="datetime1">
              <a:rPr lang="en-SG" smtClean="0"/>
              <a:t>3/8/2025</a:t>
            </a:fld>
            <a:endParaRPr lang="en-SG"/>
          </a:p>
        </p:txBody>
      </p:sp>
      <p:sp>
        <p:nvSpPr>
          <p:cNvPr id="8" name="Footer Placeholder 7">
            <a:extLst>
              <a:ext uri="{FF2B5EF4-FFF2-40B4-BE49-F238E27FC236}">
                <a16:creationId xmlns:a16="http://schemas.microsoft.com/office/drawing/2014/main" id="{96748C7F-73DD-46EA-88A5-67BE7698487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F82426A-33BE-465F-B522-86C5196CF13A}"/>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560685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3B63-EA83-4FD0-B67C-111B5B6F5BE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6C14D80-865D-4B7E-AA58-2D31DB491A77}"/>
              </a:ext>
            </a:extLst>
          </p:cNvPr>
          <p:cNvSpPr>
            <a:spLocks noGrp="1"/>
          </p:cNvSpPr>
          <p:nvPr>
            <p:ph type="dt" sz="half" idx="10"/>
          </p:nvPr>
        </p:nvSpPr>
        <p:spPr/>
        <p:txBody>
          <a:bodyPr/>
          <a:lstStyle/>
          <a:p>
            <a:fld id="{12903964-70F8-47E8-A03A-F9E0DED97297}" type="datetime1">
              <a:rPr lang="en-SG" smtClean="0"/>
              <a:t>3/8/2025</a:t>
            </a:fld>
            <a:endParaRPr lang="en-SG"/>
          </a:p>
        </p:txBody>
      </p:sp>
      <p:sp>
        <p:nvSpPr>
          <p:cNvPr id="4" name="Footer Placeholder 3">
            <a:extLst>
              <a:ext uri="{FF2B5EF4-FFF2-40B4-BE49-F238E27FC236}">
                <a16:creationId xmlns:a16="http://schemas.microsoft.com/office/drawing/2014/main" id="{65D0F4C6-63B1-4147-9C86-DE85D00A89D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0422482-0905-4763-8DE1-CBC2A1DF992F}"/>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257044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BD8D0-EC87-450D-9F59-4B0868F61788}"/>
              </a:ext>
            </a:extLst>
          </p:cNvPr>
          <p:cNvSpPr>
            <a:spLocks noGrp="1"/>
          </p:cNvSpPr>
          <p:nvPr>
            <p:ph type="dt" sz="half" idx="10"/>
          </p:nvPr>
        </p:nvSpPr>
        <p:spPr/>
        <p:txBody>
          <a:bodyPr/>
          <a:lstStyle/>
          <a:p>
            <a:fld id="{072FDEB6-4DE0-457D-8E2C-16CFA2F5A678}" type="datetime1">
              <a:rPr lang="en-SG" smtClean="0"/>
              <a:t>3/8/2025</a:t>
            </a:fld>
            <a:endParaRPr lang="en-SG"/>
          </a:p>
        </p:txBody>
      </p:sp>
      <p:sp>
        <p:nvSpPr>
          <p:cNvPr id="3" name="Footer Placeholder 2">
            <a:extLst>
              <a:ext uri="{FF2B5EF4-FFF2-40B4-BE49-F238E27FC236}">
                <a16:creationId xmlns:a16="http://schemas.microsoft.com/office/drawing/2014/main" id="{E9AF82A8-B057-4A1D-887A-264994275192}"/>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497FABBD-FA9B-45B7-946F-114F42F28EE7}"/>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3332778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48E5-5A2E-48F2-802A-4E5AE61F02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44723B5-53AB-4E28-9B91-E02D4C4C0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C5CA833-08DC-49A6-ABFE-1BEA79C27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991C9-19B2-4D58-A253-F73ED9E4E90B}"/>
              </a:ext>
            </a:extLst>
          </p:cNvPr>
          <p:cNvSpPr>
            <a:spLocks noGrp="1"/>
          </p:cNvSpPr>
          <p:nvPr>
            <p:ph type="dt" sz="half" idx="10"/>
          </p:nvPr>
        </p:nvSpPr>
        <p:spPr/>
        <p:txBody>
          <a:bodyPr/>
          <a:lstStyle/>
          <a:p>
            <a:fld id="{9AF63388-916D-4A56-833F-0787460ACA01}" type="datetime1">
              <a:rPr lang="en-SG" smtClean="0"/>
              <a:t>3/8/2025</a:t>
            </a:fld>
            <a:endParaRPr lang="en-SG"/>
          </a:p>
        </p:txBody>
      </p:sp>
      <p:sp>
        <p:nvSpPr>
          <p:cNvPr id="6" name="Footer Placeholder 5">
            <a:extLst>
              <a:ext uri="{FF2B5EF4-FFF2-40B4-BE49-F238E27FC236}">
                <a16:creationId xmlns:a16="http://schemas.microsoft.com/office/drawing/2014/main" id="{546F3DC4-C7A9-4530-8BB9-065B6F6EA0B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9C799BC-2934-41BD-AAF3-FD2858C50497}"/>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47338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AE2-2CE8-4EBC-A934-8540D0FBE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869E44-DB17-4AB5-9D98-1F3ACC6AF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C6DB6F7-3312-4883-B46F-D426C9023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4379E-E2A5-4990-83EE-D899BCDFC995}"/>
              </a:ext>
            </a:extLst>
          </p:cNvPr>
          <p:cNvSpPr>
            <a:spLocks noGrp="1"/>
          </p:cNvSpPr>
          <p:nvPr>
            <p:ph type="dt" sz="half" idx="10"/>
          </p:nvPr>
        </p:nvSpPr>
        <p:spPr/>
        <p:txBody>
          <a:bodyPr/>
          <a:lstStyle/>
          <a:p>
            <a:fld id="{108808DD-A3D3-4E38-A562-20B1DF7530C8}" type="datetime1">
              <a:rPr lang="en-SG" smtClean="0"/>
              <a:t>3/8/2025</a:t>
            </a:fld>
            <a:endParaRPr lang="en-SG"/>
          </a:p>
        </p:txBody>
      </p:sp>
      <p:sp>
        <p:nvSpPr>
          <p:cNvPr id="6" name="Footer Placeholder 5">
            <a:extLst>
              <a:ext uri="{FF2B5EF4-FFF2-40B4-BE49-F238E27FC236}">
                <a16:creationId xmlns:a16="http://schemas.microsoft.com/office/drawing/2014/main" id="{3B15E514-C8BA-45FC-AB89-2327BC19511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7FDF36-F841-4886-B670-E3A2EA093C7E}"/>
              </a:ext>
            </a:extLst>
          </p:cNvPr>
          <p:cNvSpPr>
            <a:spLocks noGrp="1"/>
          </p:cNvSpPr>
          <p:nvPr>
            <p:ph type="sldNum" sz="quarter" idx="12"/>
          </p:nvPr>
        </p:nvSpPr>
        <p:spPr/>
        <p:txBody>
          <a:bodyPr/>
          <a:lstStyle/>
          <a:p>
            <a:fld id="{BC55288A-6BAD-4BD4-8533-E823FC31D5E9}" type="slidenum">
              <a:rPr lang="en-SG" smtClean="0"/>
              <a:pPr/>
              <a:t>‹#›</a:t>
            </a:fld>
            <a:endParaRPr lang="en-SG"/>
          </a:p>
        </p:txBody>
      </p:sp>
    </p:spTree>
    <p:extLst>
      <p:ext uri="{BB962C8B-B14F-4D97-AF65-F5344CB8AC3E}">
        <p14:creationId xmlns:p14="http://schemas.microsoft.com/office/powerpoint/2010/main" val="185990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D3987-B03F-4E3C-9DC4-D98F3E88EB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20096D-FDC5-49E8-952E-2B9173ABA6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2D0D84-7298-432D-833F-E7CDFA290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9FCCC-C905-40BA-A2E6-63D9B48240DE}" type="datetime1">
              <a:rPr lang="en-SG" smtClean="0"/>
              <a:t>3/8/2025</a:t>
            </a:fld>
            <a:endParaRPr lang="en-SG"/>
          </a:p>
        </p:txBody>
      </p:sp>
      <p:sp>
        <p:nvSpPr>
          <p:cNvPr id="5" name="Footer Placeholder 4">
            <a:extLst>
              <a:ext uri="{FF2B5EF4-FFF2-40B4-BE49-F238E27FC236}">
                <a16:creationId xmlns:a16="http://schemas.microsoft.com/office/drawing/2014/main" id="{04EB6B06-29DC-45AB-A8E2-E8F585D45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5A32750-A2C1-4136-8CD7-A1C2874D2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5288A-6BAD-4BD4-8533-E823FC31D5E9}" type="slidenum">
              <a:rPr lang="en-SG" smtClean="0"/>
              <a:pPr/>
              <a:t>‹#›</a:t>
            </a:fld>
            <a:endParaRPr lang="en-SG"/>
          </a:p>
        </p:txBody>
      </p:sp>
      <p:pic>
        <p:nvPicPr>
          <p:cNvPr id="8" name="Picture 2" descr="E-PAY @UM| University of Malaya">
            <a:extLst>
              <a:ext uri="{FF2B5EF4-FFF2-40B4-BE49-F238E27FC236}">
                <a16:creationId xmlns:a16="http://schemas.microsoft.com/office/drawing/2014/main" id="{60A82D58-837D-AA8E-58EE-6F629B1D4EC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074"/>
            <a:ext cx="2476870" cy="81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08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wsn@um.edu.m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hierne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shiernee/FASS_SummerEnrichmentProgram2025/blob/main/AI_Workshop_Part1.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shiernee/FASS_SummerEnrichmentProgram2025/blob/main/AI_Workshop_Part1.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hiernee/Getting_Started_with_AI_Tutorial/blob/main/AI_Workshop_Day1.ipyn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shiernee.com/" TargetMode="External"/><Relationship Id="rId5" Type="http://schemas.openxmlformats.org/officeDocument/2006/relationships/image" Target="../media/image3.png"/><Relationship Id="rId10" Type="http://schemas.openxmlformats.org/officeDocument/2006/relationships/hyperlink" Target="mailto:sawsn@um.edu.my" TargetMode="External"/><Relationship Id="rId4" Type="http://schemas.microsoft.com/office/2007/relationships/hdphoto" Target="../media/hdphoto1.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breach.com/convolution-neural-network-deep-learning/"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shiernee/FASS_SummerEnrichmentProgram2025/blob/main/AI_Workshop_Part2.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shiernee/FASS_SummerEnrichmentProgram2025/blob/main/AI_Workshop_Part2.ipynb"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machinelearningmastery.com/k-fold-cross-validatio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nbviewer.org/github/pycaret/pycaret/blob/master/tutorials/Binary%20Classification%20Tutorial%20Level%20Beginner%20-%20%20CLF101.ipynb" TargetMode="External"/><Relationship Id="rId4" Type="http://schemas.openxmlformats.org/officeDocument/2006/relationships/hyperlink" Target="https://machinelearningmastery.com/hyperparameter-optimization-with-random-search-and-grid-searc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machinelearningmastery.com/start-here/#pro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e2eml.school/how_convolutional_neural_networks_work.html" TargetMode="External"/><Relationship Id="rId4" Type="http://schemas.openxmlformats.org/officeDocument/2006/relationships/hyperlink" Target="https://towardsdatascience.com/basics-of-the-classic-cnn-a3dce1225ad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1DC08EC-D256-4E27-A021-85CA7E6BF549}"/>
              </a:ext>
            </a:extLst>
          </p:cNvPr>
          <p:cNvSpPr>
            <a:spLocks noGrp="1"/>
          </p:cNvSpPr>
          <p:nvPr>
            <p:ph type="subTitle" idx="1"/>
          </p:nvPr>
        </p:nvSpPr>
        <p:spPr>
          <a:xfrm>
            <a:off x="2223345" y="3745991"/>
            <a:ext cx="7949414" cy="610027"/>
          </a:xfrm>
        </p:spPr>
        <p:txBody>
          <a:bodyPr/>
          <a:lstStyle/>
          <a:p>
            <a:r>
              <a:rPr lang="en-US" sz="2800" b="1" dirty="0">
                <a:latin typeface="Arial" panose="020B0604020202020204" pitchFamily="34" charset="0"/>
                <a:cs typeface="Arial" panose="020B0604020202020204" pitchFamily="34" charset="0"/>
              </a:rPr>
              <a:t>Shier Nee Saw, PhD</a:t>
            </a:r>
            <a:endParaRPr lang="en-US" sz="2800" baseline="30000" dirty="0">
              <a:latin typeface="Arial" panose="020B0604020202020204" pitchFamily="34" charset="0"/>
              <a:cs typeface="Arial" panose="020B0604020202020204" pitchFamily="34" charset="0"/>
            </a:endParaRPr>
          </a:p>
        </p:txBody>
      </p:sp>
      <p:sp>
        <p:nvSpPr>
          <p:cNvPr id="6" name="TextBox 2">
            <a:extLst>
              <a:ext uri="{FF2B5EF4-FFF2-40B4-BE49-F238E27FC236}">
                <a16:creationId xmlns:a16="http://schemas.microsoft.com/office/drawing/2014/main" id="{95D44305-7B39-452E-A1A3-B4B624446BB7}"/>
              </a:ext>
            </a:extLst>
          </p:cNvPr>
          <p:cNvSpPr txBox="1">
            <a:spLocks noChangeArrowheads="1"/>
          </p:cNvSpPr>
          <p:nvPr/>
        </p:nvSpPr>
        <p:spPr bwMode="auto">
          <a:xfrm>
            <a:off x="1920982" y="1875459"/>
            <a:ext cx="882594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ctr"/>
            <a:r>
              <a:rPr lang="en-US" sz="4400" b="1" dirty="0">
                <a:latin typeface="Arial" panose="020B0604020202020204" pitchFamily="34" charset="0"/>
                <a:cs typeface="Arial" panose="020B0604020202020204" pitchFamily="34" charset="0"/>
              </a:rPr>
              <a:t>Getting started with Artificial intelligence – Part 1</a:t>
            </a:r>
            <a:endParaRPr lang="en-US" sz="4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621404C-6677-4907-BD6F-4125FDFF1088}"/>
              </a:ext>
            </a:extLst>
          </p:cNvPr>
          <p:cNvSpPr/>
          <p:nvPr/>
        </p:nvSpPr>
        <p:spPr>
          <a:xfrm>
            <a:off x="1736971" y="4396479"/>
            <a:ext cx="8825940" cy="1266437"/>
          </a:xfrm>
          <a:prstGeom prst="rect">
            <a:avLst/>
          </a:prstGeom>
        </p:spPr>
        <p:txBody>
          <a:bodyPr wrap="square" numCol="1" spcCol="548640">
            <a:spAutoFit/>
          </a:bodyPr>
          <a:lstStyle/>
          <a:p>
            <a:pPr algn="ctr">
              <a:lnSpc>
                <a:spcPct val="150000"/>
              </a:lnSpc>
            </a:pPr>
            <a:r>
              <a:rPr lang="en-US" sz="2000" b="1" i="1" dirty="0">
                <a:latin typeface="Arial" panose="020B0604020202020204" pitchFamily="34" charset="0"/>
                <a:cs typeface="Arial" panose="020B0604020202020204" pitchFamily="34" charset="0"/>
              </a:rPr>
              <a:t>Department of Artificial Intelligence, </a:t>
            </a:r>
          </a:p>
          <a:p>
            <a:pPr algn="ctr"/>
            <a:r>
              <a:rPr lang="en-US" sz="2000" b="1" i="1" dirty="0">
                <a:latin typeface="Arial" panose="020B0604020202020204" pitchFamily="34" charset="0"/>
                <a:cs typeface="Arial" panose="020B0604020202020204" pitchFamily="34" charset="0"/>
              </a:rPr>
              <a:t>Faculty of  Computer Science and Information Technology, </a:t>
            </a:r>
          </a:p>
          <a:p>
            <a:pPr algn="ctr">
              <a:lnSpc>
                <a:spcPct val="150000"/>
              </a:lnSpc>
            </a:pPr>
            <a:r>
              <a:rPr lang="en-US" sz="2000" b="1" i="1" dirty="0" err="1">
                <a:latin typeface="Arial" panose="020B0604020202020204" pitchFamily="34" charset="0"/>
                <a:cs typeface="Arial" panose="020B0604020202020204" pitchFamily="34" charset="0"/>
              </a:rPr>
              <a:t>Universiti</a:t>
            </a:r>
            <a:r>
              <a:rPr lang="en-US" sz="2000" b="1" i="1" dirty="0">
                <a:latin typeface="Arial" panose="020B0604020202020204" pitchFamily="34" charset="0"/>
                <a:cs typeface="Arial" panose="020B0604020202020204" pitchFamily="34" charset="0"/>
              </a:rPr>
              <a:t> Malaya</a:t>
            </a:r>
          </a:p>
        </p:txBody>
      </p:sp>
      <p:sp>
        <p:nvSpPr>
          <p:cNvPr id="2" name="Slide Number Placeholder 1">
            <a:extLst>
              <a:ext uri="{FF2B5EF4-FFF2-40B4-BE49-F238E27FC236}">
                <a16:creationId xmlns:a16="http://schemas.microsoft.com/office/drawing/2014/main" id="{14E29A46-BFBD-4039-8C8A-15CE64A008D8}"/>
              </a:ext>
            </a:extLst>
          </p:cNvPr>
          <p:cNvSpPr>
            <a:spLocks noGrp="1"/>
          </p:cNvSpPr>
          <p:nvPr>
            <p:ph type="sldNum" sz="quarter" idx="12"/>
          </p:nvPr>
        </p:nvSpPr>
        <p:spPr/>
        <p:txBody>
          <a:bodyPr/>
          <a:lstStyle/>
          <a:p>
            <a:fld id="{BC55288A-6BAD-4BD4-8533-E823FC31D5E9}" type="slidenum">
              <a:rPr lang="en-SG" smtClean="0"/>
              <a:pPr/>
              <a:t>1</a:t>
            </a:fld>
            <a:endParaRPr lang="en-SG"/>
          </a:p>
        </p:txBody>
      </p:sp>
      <p:sp>
        <p:nvSpPr>
          <p:cNvPr id="15" name="Rectangle 14">
            <a:extLst>
              <a:ext uri="{FF2B5EF4-FFF2-40B4-BE49-F238E27FC236}">
                <a16:creationId xmlns:a16="http://schemas.microsoft.com/office/drawing/2014/main" id="{AB7B2FCF-BA4A-4301-B4C8-2C3B836917B7}"/>
              </a:ext>
            </a:extLst>
          </p:cNvPr>
          <p:cNvSpPr/>
          <p:nvPr/>
        </p:nvSpPr>
        <p:spPr>
          <a:xfrm>
            <a:off x="1836420" y="5749483"/>
            <a:ext cx="8825940" cy="958660"/>
          </a:xfrm>
          <a:prstGeom prst="rect">
            <a:avLst/>
          </a:prstGeom>
        </p:spPr>
        <p:txBody>
          <a:bodyPr wrap="square" numCol="1" spcCol="548640">
            <a:spAutoFit/>
          </a:bodyPr>
          <a:lstStyle/>
          <a:p>
            <a:pPr algn="ctr">
              <a:lnSpc>
                <a:spcPct val="150000"/>
              </a:lnSpc>
            </a:pPr>
            <a:r>
              <a:rPr lang="en-US" sz="2000" b="0" i="0" dirty="0">
                <a:solidFill>
                  <a:srgbClr val="000000"/>
                </a:solidFill>
                <a:effectLst/>
                <a:latin typeface="arial" panose="020B0604020202020204" pitchFamily="34" charset="0"/>
                <a:hlinkClick r:id="rId3"/>
              </a:rPr>
              <a:t>sawsn@um.edu.my</a:t>
            </a:r>
            <a:endParaRPr lang="en-US" sz="2000" b="0" i="0" dirty="0">
              <a:solidFill>
                <a:srgbClr val="000000"/>
              </a:solidFill>
              <a:effectLst/>
              <a:latin typeface="arial" panose="020B0604020202020204" pitchFamily="34" charset="0"/>
            </a:endParaRPr>
          </a:p>
          <a:p>
            <a:pPr algn="ctr">
              <a:lnSpc>
                <a:spcPct val="150000"/>
              </a:lnSpc>
            </a:pPr>
            <a:r>
              <a:rPr lang="en-US" sz="2000" dirty="0">
                <a:solidFill>
                  <a:srgbClr val="000000"/>
                </a:solidFill>
                <a:latin typeface="arial" panose="020B0604020202020204" pitchFamily="34" charset="0"/>
                <a:cs typeface="Arial" panose="020B0604020202020204" pitchFamily="34" charset="0"/>
                <a:hlinkClick r:id="rId4"/>
              </a:rPr>
              <a:t>https://shiernee.com</a:t>
            </a:r>
            <a:r>
              <a:rPr lang="en-US" sz="2000" dirty="0">
                <a:solidFill>
                  <a:srgbClr val="000000"/>
                </a:solidFill>
                <a:latin typeface="arial" panose="020B0604020202020204" pitchFamily="34" charset="0"/>
                <a:cs typeface="Arial" panose="020B0604020202020204" pitchFamily="34" charset="0"/>
              </a:rPr>
              <a:t> </a:t>
            </a:r>
            <a:endParaRPr lang="en-US" sz="2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356013"/>
      </p:ext>
    </p:extLst>
  </p:cSld>
  <p:clrMapOvr>
    <a:masterClrMapping/>
  </p:clrMapOvr>
  <mc:AlternateContent xmlns:mc="http://schemas.openxmlformats.org/markup-compatibility/2006" xmlns:p14="http://schemas.microsoft.com/office/powerpoint/2010/main">
    <mc:Choice Requires="p14">
      <p:transition spd="slow" p14:dur="2000" advTm="15771"/>
    </mc:Choice>
    <mc:Fallback xmlns="">
      <p:transition spd="slow" advTm="157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Machine Learning Pipeline</a:t>
            </a:r>
            <a:endParaRPr lang="en-SG"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C206F2AD-B522-D6D3-BA36-A06C557A1C87}"/>
              </a:ext>
            </a:extLst>
          </p:cNvPr>
          <p:cNvGraphicFramePr/>
          <p:nvPr>
            <p:extLst>
              <p:ext uri="{D42A27DB-BD31-4B8C-83A1-F6EECF244321}">
                <p14:modId xmlns:p14="http://schemas.microsoft.com/office/powerpoint/2010/main" val="1121494708"/>
              </p:ext>
            </p:extLst>
          </p:nvPr>
        </p:nvGraphicFramePr>
        <p:xfrm>
          <a:off x="1190411" y="1741949"/>
          <a:ext cx="9973307" cy="147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3">
            <a:extLst>
              <a:ext uri="{FF2B5EF4-FFF2-40B4-BE49-F238E27FC236}">
                <a16:creationId xmlns:a16="http://schemas.microsoft.com/office/drawing/2014/main" id="{5EFD150E-97A7-EDD2-757B-DC83C5D1493F}"/>
              </a:ext>
            </a:extLst>
          </p:cNvPr>
          <p:cNvGraphicFramePr>
            <a:graphicFrameLocks noGrp="1"/>
          </p:cNvGraphicFramePr>
          <p:nvPr>
            <p:extLst>
              <p:ext uri="{D42A27DB-BD31-4B8C-83A1-F6EECF244321}">
                <p14:modId xmlns:p14="http://schemas.microsoft.com/office/powerpoint/2010/main" val="3390591979"/>
              </p:ext>
            </p:extLst>
          </p:nvPr>
        </p:nvGraphicFramePr>
        <p:xfrm>
          <a:off x="2300886" y="3429000"/>
          <a:ext cx="6243749" cy="2560320"/>
        </p:xfrm>
        <a:graphic>
          <a:graphicData uri="http://schemas.openxmlformats.org/drawingml/2006/table">
            <a:tbl>
              <a:tblPr firstRow="1" bandRow="1"/>
              <a:tblGrid>
                <a:gridCol w="941124">
                  <a:extLst>
                    <a:ext uri="{9D8B030D-6E8A-4147-A177-3AD203B41FA5}">
                      <a16:colId xmlns:a16="http://schemas.microsoft.com/office/drawing/2014/main" val="3719374494"/>
                    </a:ext>
                  </a:extLst>
                </a:gridCol>
                <a:gridCol w="1322140">
                  <a:extLst>
                    <a:ext uri="{9D8B030D-6E8A-4147-A177-3AD203B41FA5}">
                      <a16:colId xmlns:a16="http://schemas.microsoft.com/office/drawing/2014/main" val="2203713399"/>
                    </a:ext>
                  </a:extLst>
                </a:gridCol>
                <a:gridCol w="1266235">
                  <a:extLst>
                    <a:ext uri="{9D8B030D-6E8A-4147-A177-3AD203B41FA5}">
                      <a16:colId xmlns:a16="http://schemas.microsoft.com/office/drawing/2014/main" val="2138284311"/>
                    </a:ext>
                  </a:extLst>
                </a:gridCol>
                <a:gridCol w="1415473">
                  <a:extLst>
                    <a:ext uri="{9D8B030D-6E8A-4147-A177-3AD203B41FA5}">
                      <a16:colId xmlns:a16="http://schemas.microsoft.com/office/drawing/2014/main" val="969124315"/>
                    </a:ext>
                  </a:extLst>
                </a:gridCol>
                <a:gridCol w="1298777">
                  <a:extLst>
                    <a:ext uri="{9D8B030D-6E8A-4147-A177-3AD203B41FA5}">
                      <a16:colId xmlns:a16="http://schemas.microsoft.com/office/drawing/2014/main" val="165872401"/>
                    </a:ext>
                  </a:extLst>
                </a:gridCol>
              </a:tblGrid>
              <a:tr h="424970">
                <a:tc>
                  <a:txBody>
                    <a:bodyPr/>
                    <a:lstStyle/>
                    <a:p>
                      <a:r>
                        <a:rPr lang="en-SG" sz="2000" dirty="0"/>
                        <a:t>Data</a:t>
                      </a:r>
                    </a:p>
                  </a:txBody>
                  <a:tcPr marL="121920" marR="121920" marT="60960" marB="60960"/>
                </a:tc>
                <a:tc>
                  <a:txBody>
                    <a:bodyPr/>
                    <a:lstStyle/>
                    <a:p>
                      <a:pPr algn="ctr"/>
                      <a:r>
                        <a:rPr lang="en-SG" sz="2000" dirty="0"/>
                        <a:t>Outlook</a:t>
                      </a:r>
                    </a:p>
                  </a:txBody>
                  <a:tcPr marL="121920" marR="121920" marT="60960" marB="60960"/>
                </a:tc>
                <a:tc>
                  <a:txBody>
                    <a:bodyPr/>
                    <a:lstStyle/>
                    <a:p>
                      <a:pPr algn="ctr"/>
                      <a:r>
                        <a:rPr lang="en-SG" sz="2000" dirty="0"/>
                        <a:t>Humidity</a:t>
                      </a:r>
                    </a:p>
                  </a:txBody>
                  <a:tcPr marL="121920" marR="121920" marT="60960" marB="60960"/>
                </a:tc>
                <a:tc>
                  <a:txBody>
                    <a:bodyPr/>
                    <a:lstStyle/>
                    <a:p>
                      <a:pPr algn="ctr"/>
                      <a:r>
                        <a:rPr lang="en-SG" sz="2000" dirty="0"/>
                        <a:t>Windy</a:t>
                      </a:r>
                    </a:p>
                  </a:txBody>
                  <a:tcPr marL="121920" marR="121920" marT="60960" marB="60960"/>
                </a:tc>
                <a:tc>
                  <a:txBody>
                    <a:bodyPr/>
                    <a:lstStyle/>
                    <a:p>
                      <a:pPr algn="ctr"/>
                      <a:r>
                        <a:rPr lang="en-SG" sz="2000" dirty="0"/>
                        <a:t>Label</a:t>
                      </a:r>
                    </a:p>
                  </a:txBody>
                  <a:tcPr marL="121920" marR="121920" marT="60960" marB="60960"/>
                </a:tc>
                <a:extLst>
                  <a:ext uri="{0D108BD9-81ED-4DB2-BD59-A6C34878D82A}">
                    <a16:rowId xmlns:a16="http://schemas.microsoft.com/office/drawing/2014/main" val="2708360880"/>
                  </a:ext>
                </a:extLst>
              </a:tr>
              <a:tr h="424970">
                <a:tc>
                  <a:txBody>
                    <a:bodyPr/>
                    <a:lstStyle/>
                    <a:p>
                      <a:r>
                        <a:rPr lang="en-SG" sz="2000" dirty="0"/>
                        <a:t>Data1 </a:t>
                      </a:r>
                    </a:p>
                  </a:txBody>
                  <a:tcPr marL="121920" marR="121920" marT="60960" marB="60960"/>
                </a:tc>
                <a:tc>
                  <a:txBody>
                    <a:bodyPr/>
                    <a:lstStyle/>
                    <a:p>
                      <a:pPr algn="ctr"/>
                      <a:r>
                        <a:rPr lang="en-SG" sz="2000" dirty="0"/>
                        <a:t>Sunny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extLst>
                  <a:ext uri="{0D108BD9-81ED-4DB2-BD59-A6C34878D82A}">
                    <a16:rowId xmlns:a16="http://schemas.microsoft.com/office/drawing/2014/main" val="1228597965"/>
                  </a:ext>
                </a:extLst>
              </a:tr>
              <a:tr h="424970">
                <a:tc>
                  <a:txBody>
                    <a:bodyPr/>
                    <a:lstStyle/>
                    <a:p>
                      <a:r>
                        <a:rPr lang="en-SG" sz="2000" dirty="0"/>
                        <a:t>Data2</a:t>
                      </a:r>
                    </a:p>
                  </a:txBody>
                  <a:tcPr marL="121920" marR="121920" marT="60960" marB="60960"/>
                </a:tc>
                <a:tc>
                  <a:txBody>
                    <a:bodyPr/>
                    <a:lstStyle/>
                    <a:p>
                      <a:pPr algn="ctr"/>
                      <a:r>
                        <a:rPr lang="en-SG" sz="2000" dirty="0"/>
                        <a:t>Overcast</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True</a:t>
                      </a:r>
                    </a:p>
                  </a:txBody>
                  <a:tcPr marL="121920" marR="121920" marT="60960" marB="60960"/>
                </a:tc>
                <a:tc>
                  <a:txBody>
                    <a:bodyPr/>
                    <a:lstStyle/>
                    <a:p>
                      <a:pPr algn="ctr"/>
                      <a:r>
                        <a:rPr lang="en-SG" sz="2000" dirty="0"/>
                        <a:t>Hot</a:t>
                      </a:r>
                    </a:p>
                  </a:txBody>
                  <a:tcPr marL="121920" marR="121920" marT="60960" marB="60960"/>
                </a:tc>
                <a:extLst>
                  <a:ext uri="{0D108BD9-81ED-4DB2-BD59-A6C34878D82A}">
                    <a16:rowId xmlns:a16="http://schemas.microsoft.com/office/drawing/2014/main" val="3537115281"/>
                  </a:ext>
                </a:extLst>
              </a:tr>
              <a:tr h="424970">
                <a:tc>
                  <a:txBody>
                    <a:bodyPr/>
                    <a:lstStyle/>
                    <a:p>
                      <a:r>
                        <a:rPr lang="en-SG" sz="2000" dirty="0"/>
                        <a:t>Data3</a:t>
                      </a:r>
                    </a:p>
                  </a:txBody>
                  <a:tcPr marL="121920" marR="121920" marT="60960" marB="60960"/>
                </a:tc>
                <a:tc>
                  <a:txBody>
                    <a:bodyPr/>
                    <a:lstStyle/>
                    <a:p>
                      <a:pPr algn="ctr"/>
                      <a:r>
                        <a:rPr lang="en-SG" sz="2000" dirty="0"/>
                        <a:t>Rainy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Hot</a:t>
                      </a:r>
                    </a:p>
                  </a:txBody>
                  <a:tcPr marL="121920" marR="121920" marT="60960" marB="60960"/>
                </a:tc>
                <a:extLst>
                  <a:ext uri="{0D108BD9-81ED-4DB2-BD59-A6C34878D82A}">
                    <a16:rowId xmlns:a16="http://schemas.microsoft.com/office/drawing/2014/main" val="2781420899"/>
                  </a:ext>
                </a:extLst>
              </a:tr>
              <a:tr h="424970">
                <a:tc>
                  <a:txBody>
                    <a:bodyPr/>
                    <a:lstStyle/>
                    <a:p>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p>
                  </a:txBody>
                  <a:tcPr marL="121920" marR="121920" marT="60960" marB="60960"/>
                </a:tc>
                <a:tc>
                  <a:txBody>
                    <a:bodyPr/>
                    <a:lstStyle/>
                    <a:p>
                      <a:pPr algn="ctr"/>
                      <a:r>
                        <a:rPr lang="en-SG" sz="2000" dirty="0"/>
                        <a:t>…</a:t>
                      </a:r>
                    </a:p>
                  </a:txBody>
                  <a:tcPr marL="121920" marR="121920" marT="60960" marB="60960"/>
                </a:tc>
                <a:extLst>
                  <a:ext uri="{0D108BD9-81ED-4DB2-BD59-A6C34878D82A}">
                    <a16:rowId xmlns:a16="http://schemas.microsoft.com/office/drawing/2014/main" val="876779735"/>
                  </a:ext>
                </a:extLst>
              </a:tr>
              <a:tr h="424970">
                <a:tc>
                  <a:txBody>
                    <a:bodyPr/>
                    <a:lstStyle/>
                    <a:p>
                      <a:r>
                        <a:rPr lang="en-SG" sz="2000" dirty="0" err="1"/>
                        <a:t>DataN</a:t>
                      </a:r>
                      <a:r>
                        <a:rPr lang="en-SG" sz="2000" dirty="0"/>
                        <a:t>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Rainy</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extLst>
                  <a:ext uri="{0D108BD9-81ED-4DB2-BD59-A6C34878D82A}">
                    <a16:rowId xmlns:a16="http://schemas.microsoft.com/office/drawing/2014/main" val="4216835957"/>
                  </a:ext>
                </a:extLst>
              </a:tr>
            </a:tbl>
          </a:graphicData>
        </a:graphic>
      </p:graphicFrame>
      <p:sp>
        <p:nvSpPr>
          <p:cNvPr id="3" name="Rectangle 2">
            <a:extLst>
              <a:ext uri="{FF2B5EF4-FFF2-40B4-BE49-F238E27FC236}">
                <a16:creationId xmlns:a16="http://schemas.microsoft.com/office/drawing/2014/main" id="{74D47291-A4EC-9A94-8D35-75492277D977}"/>
              </a:ext>
            </a:extLst>
          </p:cNvPr>
          <p:cNvSpPr/>
          <p:nvPr/>
        </p:nvSpPr>
        <p:spPr>
          <a:xfrm>
            <a:off x="3245618" y="1741949"/>
            <a:ext cx="8189406" cy="156395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8262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Machine Learning Pipeline</a:t>
            </a:r>
            <a:endParaRPr lang="en-SG"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C206F2AD-B522-D6D3-BA36-A06C557A1C87}"/>
              </a:ext>
            </a:extLst>
          </p:cNvPr>
          <p:cNvGraphicFramePr/>
          <p:nvPr/>
        </p:nvGraphicFramePr>
        <p:xfrm>
          <a:off x="1190411" y="1741949"/>
          <a:ext cx="9973307" cy="147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3">
            <a:extLst>
              <a:ext uri="{FF2B5EF4-FFF2-40B4-BE49-F238E27FC236}">
                <a16:creationId xmlns:a16="http://schemas.microsoft.com/office/drawing/2014/main" id="{5EFD150E-97A7-EDD2-757B-DC83C5D1493F}"/>
              </a:ext>
            </a:extLst>
          </p:cNvPr>
          <p:cNvGraphicFramePr>
            <a:graphicFrameLocks noGrp="1"/>
          </p:cNvGraphicFramePr>
          <p:nvPr>
            <p:extLst>
              <p:ext uri="{D42A27DB-BD31-4B8C-83A1-F6EECF244321}">
                <p14:modId xmlns:p14="http://schemas.microsoft.com/office/powerpoint/2010/main" val="1681786295"/>
              </p:ext>
            </p:extLst>
          </p:nvPr>
        </p:nvGraphicFramePr>
        <p:xfrm>
          <a:off x="2300886" y="3429000"/>
          <a:ext cx="6243749" cy="2560320"/>
        </p:xfrm>
        <a:graphic>
          <a:graphicData uri="http://schemas.openxmlformats.org/drawingml/2006/table">
            <a:tbl>
              <a:tblPr firstRow="1" bandRow="1"/>
              <a:tblGrid>
                <a:gridCol w="941124">
                  <a:extLst>
                    <a:ext uri="{9D8B030D-6E8A-4147-A177-3AD203B41FA5}">
                      <a16:colId xmlns:a16="http://schemas.microsoft.com/office/drawing/2014/main" val="3719374494"/>
                    </a:ext>
                  </a:extLst>
                </a:gridCol>
                <a:gridCol w="1322140">
                  <a:extLst>
                    <a:ext uri="{9D8B030D-6E8A-4147-A177-3AD203B41FA5}">
                      <a16:colId xmlns:a16="http://schemas.microsoft.com/office/drawing/2014/main" val="2203713399"/>
                    </a:ext>
                  </a:extLst>
                </a:gridCol>
                <a:gridCol w="1266235">
                  <a:extLst>
                    <a:ext uri="{9D8B030D-6E8A-4147-A177-3AD203B41FA5}">
                      <a16:colId xmlns:a16="http://schemas.microsoft.com/office/drawing/2014/main" val="2138284311"/>
                    </a:ext>
                  </a:extLst>
                </a:gridCol>
                <a:gridCol w="1415473">
                  <a:extLst>
                    <a:ext uri="{9D8B030D-6E8A-4147-A177-3AD203B41FA5}">
                      <a16:colId xmlns:a16="http://schemas.microsoft.com/office/drawing/2014/main" val="969124315"/>
                    </a:ext>
                  </a:extLst>
                </a:gridCol>
                <a:gridCol w="1298777">
                  <a:extLst>
                    <a:ext uri="{9D8B030D-6E8A-4147-A177-3AD203B41FA5}">
                      <a16:colId xmlns:a16="http://schemas.microsoft.com/office/drawing/2014/main" val="165872401"/>
                    </a:ext>
                  </a:extLst>
                </a:gridCol>
              </a:tblGrid>
              <a:tr h="424970">
                <a:tc>
                  <a:txBody>
                    <a:bodyPr/>
                    <a:lstStyle/>
                    <a:p>
                      <a:r>
                        <a:rPr lang="en-SG" sz="2000" dirty="0"/>
                        <a:t>Data</a:t>
                      </a:r>
                    </a:p>
                  </a:txBody>
                  <a:tcPr marL="121920" marR="121920" marT="60960" marB="60960"/>
                </a:tc>
                <a:tc>
                  <a:txBody>
                    <a:bodyPr/>
                    <a:lstStyle/>
                    <a:p>
                      <a:pPr algn="ctr"/>
                      <a:r>
                        <a:rPr lang="en-SG" sz="2000" dirty="0"/>
                        <a:t>Outlook</a:t>
                      </a:r>
                    </a:p>
                  </a:txBody>
                  <a:tcPr marL="121920" marR="121920" marT="60960" marB="60960"/>
                </a:tc>
                <a:tc>
                  <a:txBody>
                    <a:bodyPr/>
                    <a:lstStyle/>
                    <a:p>
                      <a:pPr algn="ctr"/>
                      <a:r>
                        <a:rPr lang="en-SG" sz="2000" dirty="0"/>
                        <a:t>Humidity</a:t>
                      </a:r>
                    </a:p>
                  </a:txBody>
                  <a:tcPr marL="121920" marR="121920" marT="60960" marB="60960"/>
                </a:tc>
                <a:tc>
                  <a:txBody>
                    <a:bodyPr/>
                    <a:lstStyle/>
                    <a:p>
                      <a:pPr algn="ctr"/>
                      <a:r>
                        <a:rPr lang="en-SG" sz="2000" dirty="0"/>
                        <a:t>Windy</a:t>
                      </a:r>
                    </a:p>
                  </a:txBody>
                  <a:tcPr marL="121920" marR="121920" marT="60960" marB="60960"/>
                </a:tc>
                <a:tc>
                  <a:txBody>
                    <a:bodyPr/>
                    <a:lstStyle/>
                    <a:p>
                      <a:pPr algn="ctr"/>
                      <a:r>
                        <a:rPr lang="en-SG" sz="2000" dirty="0"/>
                        <a:t>Label</a:t>
                      </a:r>
                    </a:p>
                  </a:txBody>
                  <a:tcPr marL="121920" marR="121920" marT="60960" marB="60960"/>
                </a:tc>
                <a:extLst>
                  <a:ext uri="{0D108BD9-81ED-4DB2-BD59-A6C34878D82A}">
                    <a16:rowId xmlns:a16="http://schemas.microsoft.com/office/drawing/2014/main" val="2708360880"/>
                  </a:ext>
                </a:extLst>
              </a:tr>
              <a:tr h="424970">
                <a:tc>
                  <a:txBody>
                    <a:bodyPr/>
                    <a:lstStyle/>
                    <a:p>
                      <a:r>
                        <a:rPr lang="en-SG" sz="2000" dirty="0"/>
                        <a:t>Data1 </a:t>
                      </a:r>
                    </a:p>
                  </a:txBody>
                  <a:tcPr marL="121920" marR="121920" marT="60960" marB="60960"/>
                </a:tc>
                <a:tc>
                  <a:txBody>
                    <a:bodyPr/>
                    <a:lstStyle/>
                    <a:p>
                      <a:pPr algn="ctr"/>
                      <a:r>
                        <a:rPr lang="en-SG" sz="2000" dirty="0"/>
                        <a:t>Sunny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extLst>
                  <a:ext uri="{0D108BD9-81ED-4DB2-BD59-A6C34878D82A}">
                    <a16:rowId xmlns:a16="http://schemas.microsoft.com/office/drawing/2014/main" val="1228597965"/>
                  </a:ext>
                </a:extLst>
              </a:tr>
              <a:tr h="424970">
                <a:tc>
                  <a:txBody>
                    <a:bodyPr/>
                    <a:lstStyle/>
                    <a:p>
                      <a:r>
                        <a:rPr lang="en-SG" sz="2000" dirty="0"/>
                        <a:t>Data2</a:t>
                      </a:r>
                    </a:p>
                  </a:txBody>
                  <a:tcPr marL="121920" marR="121920" marT="60960" marB="60960"/>
                </a:tc>
                <a:tc>
                  <a:txBody>
                    <a:bodyPr/>
                    <a:lstStyle/>
                    <a:p>
                      <a:pPr algn="ctr"/>
                      <a:r>
                        <a:rPr lang="en-SG" sz="2000" dirty="0"/>
                        <a:t>Overcast</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True</a:t>
                      </a:r>
                    </a:p>
                  </a:txBody>
                  <a:tcPr marL="121920" marR="121920" marT="60960" marB="60960"/>
                </a:tc>
                <a:tc>
                  <a:txBody>
                    <a:bodyPr/>
                    <a:lstStyle/>
                    <a:p>
                      <a:pPr algn="ctr"/>
                      <a:r>
                        <a:rPr lang="en-SG" sz="2000" dirty="0"/>
                        <a:t>Hot</a:t>
                      </a:r>
                    </a:p>
                  </a:txBody>
                  <a:tcPr marL="121920" marR="121920" marT="60960" marB="60960"/>
                </a:tc>
                <a:extLst>
                  <a:ext uri="{0D108BD9-81ED-4DB2-BD59-A6C34878D82A}">
                    <a16:rowId xmlns:a16="http://schemas.microsoft.com/office/drawing/2014/main" val="3537115281"/>
                  </a:ext>
                </a:extLst>
              </a:tr>
              <a:tr h="424970">
                <a:tc>
                  <a:txBody>
                    <a:bodyPr/>
                    <a:lstStyle/>
                    <a:p>
                      <a:r>
                        <a:rPr lang="en-SG" sz="2000" dirty="0"/>
                        <a:t>Data3</a:t>
                      </a:r>
                    </a:p>
                  </a:txBody>
                  <a:tcPr marL="121920" marR="121920" marT="60960" marB="60960"/>
                </a:tc>
                <a:tc>
                  <a:txBody>
                    <a:bodyPr/>
                    <a:lstStyle/>
                    <a:p>
                      <a:pPr algn="ctr"/>
                      <a:r>
                        <a:rPr lang="en-SG" sz="2000" dirty="0"/>
                        <a:t>Rainy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Hot</a:t>
                      </a:r>
                    </a:p>
                  </a:txBody>
                  <a:tcPr marL="121920" marR="121920" marT="60960" marB="60960"/>
                </a:tc>
                <a:extLst>
                  <a:ext uri="{0D108BD9-81ED-4DB2-BD59-A6C34878D82A}">
                    <a16:rowId xmlns:a16="http://schemas.microsoft.com/office/drawing/2014/main" val="2781420899"/>
                  </a:ext>
                </a:extLst>
              </a:tr>
              <a:tr h="424970">
                <a:tc>
                  <a:txBody>
                    <a:bodyPr/>
                    <a:lstStyle/>
                    <a:p>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p>
                  </a:txBody>
                  <a:tcPr marL="121920" marR="121920" marT="60960" marB="60960"/>
                </a:tc>
                <a:tc>
                  <a:txBody>
                    <a:bodyPr/>
                    <a:lstStyle/>
                    <a:p>
                      <a:pPr algn="ctr"/>
                      <a:r>
                        <a:rPr lang="en-SG" sz="2000" dirty="0"/>
                        <a:t>…</a:t>
                      </a:r>
                    </a:p>
                  </a:txBody>
                  <a:tcPr marL="121920" marR="121920" marT="60960" marB="60960"/>
                </a:tc>
                <a:extLst>
                  <a:ext uri="{0D108BD9-81ED-4DB2-BD59-A6C34878D82A}">
                    <a16:rowId xmlns:a16="http://schemas.microsoft.com/office/drawing/2014/main" val="876779735"/>
                  </a:ext>
                </a:extLst>
              </a:tr>
              <a:tr h="424970">
                <a:tc>
                  <a:txBody>
                    <a:bodyPr/>
                    <a:lstStyle/>
                    <a:p>
                      <a:r>
                        <a:rPr lang="en-SG" sz="2000" dirty="0" err="1"/>
                        <a:t>DataN</a:t>
                      </a:r>
                      <a:r>
                        <a:rPr lang="en-SG" sz="2000" dirty="0"/>
                        <a:t>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Rainy</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extLst>
                  <a:ext uri="{0D108BD9-81ED-4DB2-BD59-A6C34878D82A}">
                    <a16:rowId xmlns:a16="http://schemas.microsoft.com/office/drawing/2014/main" val="4216835957"/>
                  </a:ext>
                </a:extLst>
              </a:tr>
            </a:tbl>
          </a:graphicData>
        </a:graphic>
      </p:graphicFrame>
      <p:sp>
        <p:nvSpPr>
          <p:cNvPr id="3" name="Rectangle 2">
            <a:extLst>
              <a:ext uri="{FF2B5EF4-FFF2-40B4-BE49-F238E27FC236}">
                <a16:creationId xmlns:a16="http://schemas.microsoft.com/office/drawing/2014/main" id="{74D47291-A4EC-9A94-8D35-75492277D977}"/>
              </a:ext>
            </a:extLst>
          </p:cNvPr>
          <p:cNvSpPr/>
          <p:nvPr/>
        </p:nvSpPr>
        <p:spPr>
          <a:xfrm>
            <a:off x="5958672" y="1741949"/>
            <a:ext cx="5486399" cy="156395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4A7B601F-9925-A7D9-6003-DCF79DD94BE9}"/>
              </a:ext>
            </a:extLst>
          </p:cNvPr>
          <p:cNvSpPr/>
          <p:nvPr/>
        </p:nvSpPr>
        <p:spPr>
          <a:xfrm>
            <a:off x="1523638" y="3843676"/>
            <a:ext cx="7020997" cy="1396849"/>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sz="2400"/>
          </a:p>
        </p:txBody>
      </p:sp>
      <p:sp>
        <p:nvSpPr>
          <p:cNvPr id="6" name="Rectangle: Rounded Corners 5">
            <a:extLst>
              <a:ext uri="{FF2B5EF4-FFF2-40B4-BE49-F238E27FC236}">
                <a16:creationId xmlns:a16="http://schemas.microsoft.com/office/drawing/2014/main" id="{806754B6-5DA3-CDCF-C699-9B2966C316EC}"/>
              </a:ext>
            </a:extLst>
          </p:cNvPr>
          <p:cNvSpPr/>
          <p:nvPr/>
        </p:nvSpPr>
        <p:spPr>
          <a:xfrm>
            <a:off x="1523638" y="5260393"/>
            <a:ext cx="7020997" cy="728927"/>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sz="2400"/>
          </a:p>
        </p:txBody>
      </p:sp>
      <p:sp>
        <p:nvSpPr>
          <p:cNvPr id="7" name="TextBox 6">
            <a:extLst>
              <a:ext uri="{FF2B5EF4-FFF2-40B4-BE49-F238E27FC236}">
                <a16:creationId xmlns:a16="http://schemas.microsoft.com/office/drawing/2014/main" id="{6594D19F-7BC6-A9FE-FD45-43E5C59392C2}"/>
              </a:ext>
            </a:extLst>
          </p:cNvPr>
          <p:cNvSpPr txBox="1"/>
          <p:nvPr/>
        </p:nvSpPr>
        <p:spPr>
          <a:xfrm>
            <a:off x="307239" y="4113088"/>
            <a:ext cx="1605023" cy="748795"/>
          </a:xfrm>
          <a:prstGeom prst="rect">
            <a:avLst/>
          </a:prstGeom>
          <a:noFill/>
        </p:spPr>
        <p:txBody>
          <a:bodyPr wrap="square" rtlCol="0">
            <a:spAutoFit/>
          </a:bodyPr>
          <a:lstStyle/>
          <a:p>
            <a:r>
              <a:rPr lang="en-SG" sz="2133" dirty="0"/>
              <a:t>70% </a:t>
            </a:r>
          </a:p>
          <a:p>
            <a:r>
              <a:rPr lang="en-SG" sz="2133" dirty="0"/>
              <a:t>Training</a:t>
            </a:r>
          </a:p>
        </p:txBody>
      </p:sp>
      <p:sp>
        <p:nvSpPr>
          <p:cNvPr id="8" name="TextBox 7">
            <a:extLst>
              <a:ext uri="{FF2B5EF4-FFF2-40B4-BE49-F238E27FC236}">
                <a16:creationId xmlns:a16="http://schemas.microsoft.com/office/drawing/2014/main" id="{089A4F35-BC45-41B2-C8D3-ED125F5CB0EC}"/>
              </a:ext>
            </a:extLst>
          </p:cNvPr>
          <p:cNvSpPr txBox="1"/>
          <p:nvPr/>
        </p:nvSpPr>
        <p:spPr>
          <a:xfrm>
            <a:off x="387899" y="5280803"/>
            <a:ext cx="1605023" cy="748795"/>
          </a:xfrm>
          <a:prstGeom prst="rect">
            <a:avLst/>
          </a:prstGeom>
          <a:noFill/>
        </p:spPr>
        <p:txBody>
          <a:bodyPr wrap="square" rtlCol="0">
            <a:spAutoFit/>
          </a:bodyPr>
          <a:lstStyle/>
          <a:p>
            <a:r>
              <a:rPr lang="en-SG" sz="2133" dirty="0"/>
              <a:t>30% </a:t>
            </a:r>
          </a:p>
          <a:p>
            <a:r>
              <a:rPr lang="en-SG" sz="2133" dirty="0"/>
              <a:t>Test</a:t>
            </a:r>
          </a:p>
        </p:txBody>
      </p:sp>
    </p:spTree>
    <p:extLst>
      <p:ext uri="{BB962C8B-B14F-4D97-AF65-F5344CB8AC3E}">
        <p14:creationId xmlns:p14="http://schemas.microsoft.com/office/powerpoint/2010/main" val="408675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Machine Learning Pipeline</a:t>
            </a:r>
            <a:endParaRPr lang="en-SG"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C206F2AD-B522-D6D3-BA36-A06C557A1C87}"/>
              </a:ext>
            </a:extLst>
          </p:cNvPr>
          <p:cNvGraphicFramePr/>
          <p:nvPr/>
        </p:nvGraphicFramePr>
        <p:xfrm>
          <a:off x="1190411" y="1741949"/>
          <a:ext cx="9973307" cy="147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3">
            <a:extLst>
              <a:ext uri="{FF2B5EF4-FFF2-40B4-BE49-F238E27FC236}">
                <a16:creationId xmlns:a16="http://schemas.microsoft.com/office/drawing/2014/main" id="{5EFD150E-97A7-EDD2-757B-DC83C5D1493F}"/>
              </a:ext>
            </a:extLst>
          </p:cNvPr>
          <p:cNvGraphicFramePr>
            <a:graphicFrameLocks noGrp="1"/>
          </p:cNvGraphicFramePr>
          <p:nvPr>
            <p:extLst>
              <p:ext uri="{D42A27DB-BD31-4B8C-83A1-F6EECF244321}">
                <p14:modId xmlns:p14="http://schemas.microsoft.com/office/powerpoint/2010/main" val="1566975405"/>
              </p:ext>
            </p:extLst>
          </p:nvPr>
        </p:nvGraphicFramePr>
        <p:xfrm>
          <a:off x="1404431" y="3429000"/>
          <a:ext cx="7590228" cy="2560320"/>
        </p:xfrm>
        <a:graphic>
          <a:graphicData uri="http://schemas.openxmlformats.org/drawingml/2006/table">
            <a:tbl>
              <a:tblPr firstRow="1" bandRow="1"/>
              <a:tblGrid>
                <a:gridCol w="941124">
                  <a:extLst>
                    <a:ext uri="{9D8B030D-6E8A-4147-A177-3AD203B41FA5}">
                      <a16:colId xmlns:a16="http://schemas.microsoft.com/office/drawing/2014/main" val="3719374494"/>
                    </a:ext>
                  </a:extLst>
                </a:gridCol>
                <a:gridCol w="1322140">
                  <a:extLst>
                    <a:ext uri="{9D8B030D-6E8A-4147-A177-3AD203B41FA5}">
                      <a16:colId xmlns:a16="http://schemas.microsoft.com/office/drawing/2014/main" val="2203713399"/>
                    </a:ext>
                  </a:extLst>
                </a:gridCol>
                <a:gridCol w="1266235">
                  <a:extLst>
                    <a:ext uri="{9D8B030D-6E8A-4147-A177-3AD203B41FA5}">
                      <a16:colId xmlns:a16="http://schemas.microsoft.com/office/drawing/2014/main" val="2138284311"/>
                    </a:ext>
                  </a:extLst>
                </a:gridCol>
                <a:gridCol w="1415473">
                  <a:extLst>
                    <a:ext uri="{9D8B030D-6E8A-4147-A177-3AD203B41FA5}">
                      <a16:colId xmlns:a16="http://schemas.microsoft.com/office/drawing/2014/main" val="969124315"/>
                    </a:ext>
                  </a:extLst>
                </a:gridCol>
                <a:gridCol w="1298777">
                  <a:extLst>
                    <a:ext uri="{9D8B030D-6E8A-4147-A177-3AD203B41FA5}">
                      <a16:colId xmlns:a16="http://schemas.microsoft.com/office/drawing/2014/main" val="165872401"/>
                    </a:ext>
                  </a:extLst>
                </a:gridCol>
                <a:gridCol w="1346479">
                  <a:extLst>
                    <a:ext uri="{9D8B030D-6E8A-4147-A177-3AD203B41FA5}">
                      <a16:colId xmlns:a16="http://schemas.microsoft.com/office/drawing/2014/main" val="3533768831"/>
                    </a:ext>
                  </a:extLst>
                </a:gridCol>
              </a:tblGrid>
              <a:tr h="424970">
                <a:tc>
                  <a:txBody>
                    <a:bodyPr/>
                    <a:lstStyle/>
                    <a:p>
                      <a:r>
                        <a:rPr lang="en-SG" sz="2000" dirty="0"/>
                        <a:t>Data</a:t>
                      </a:r>
                    </a:p>
                  </a:txBody>
                  <a:tcPr marL="121920" marR="121920" marT="60960" marB="60960"/>
                </a:tc>
                <a:tc>
                  <a:txBody>
                    <a:bodyPr/>
                    <a:lstStyle/>
                    <a:p>
                      <a:pPr algn="ctr"/>
                      <a:r>
                        <a:rPr lang="en-SG" sz="2000" dirty="0"/>
                        <a:t>Outlook</a:t>
                      </a:r>
                    </a:p>
                  </a:txBody>
                  <a:tcPr marL="121920" marR="121920" marT="60960" marB="60960"/>
                </a:tc>
                <a:tc>
                  <a:txBody>
                    <a:bodyPr/>
                    <a:lstStyle/>
                    <a:p>
                      <a:pPr algn="ctr"/>
                      <a:r>
                        <a:rPr lang="en-SG" sz="2000" dirty="0"/>
                        <a:t>Humidity</a:t>
                      </a:r>
                    </a:p>
                  </a:txBody>
                  <a:tcPr marL="121920" marR="121920" marT="60960" marB="60960"/>
                </a:tc>
                <a:tc>
                  <a:txBody>
                    <a:bodyPr/>
                    <a:lstStyle/>
                    <a:p>
                      <a:pPr algn="ctr"/>
                      <a:r>
                        <a:rPr lang="en-SG" sz="2000" dirty="0"/>
                        <a:t>Windy</a:t>
                      </a:r>
                    </a:p>
                  </a:txBody>
                  <a:tcPr marL="121920" marR="121920" marT="60960" marB="60960"/>
                </a:tc>
                <a:tc>
                  <a:txBody>
                    <a:bodyPr/>
                    <a:lstStyle/>
                    <a:p>
                      <a:pPr algn="ctr"/>
                      <a:r>
                        <a:rPr lang="en-SG" sz="2000" dirty="0"/>
                        <a:t>Label</a:t>
                      </a:r>
                    </a:p>
                  </a:txBody>
                  <a:tcPr marL="121920" marR="121920" marT="60960" marB="60960"/>
                </a:tc>
                <a:tc>
                  <a:txBody>
                    <a:bodyPr/>
                    <a:lstStyle/>
                    <a:p>
                      <a:pPr algn="ctr"/>
                      <a:r>
                        <a:rPr lang="en-SG" sz="2000" dirty="0">
                          <a:solidFill>
                            <a:schemeClr val="accent1"/>
                          </a:solidFill>
                        </a:rPr>
                        <a:t>Prediction</a:t>
                      </a:r>
                    </a:p>
                  </a:txBody>
                  <a:tcPr marL="121920" marR="121920" marT="60960" marB="60960"/>
                </a:tc>
                <a:extLst>
                  <a:ext uri="{0D108BD9-81ED-4DB2-BD59-A6C34878D82A}">
                    <a16:rowId xmlns:a16="http://schemas.microsoft.com/office/drawing/2014/main" val="2708360880"/>
                  </a:ext>
                </a:extLst>
              </a:tr>
              <a:tr h="424970">
                <a:tc>
                  <a:txBody>
                    <a:bodyPr/>
                    <a:lstStyle/>
                    <a:p>
                      <a:r>
                        <a:rPr lang="en-SG" sz="2000" dirty="0"/>
                        <a:t>Data1 </a:t>
                      </a:r>
                    </a:p>
                  </a:txBody>
                  <a:tcPr marL="121920" marR="121920" marT="60960" marB="60960"/>
                </a:tc>
                <a:tc>
                  <a:txBody>
                    <a:bodyPr/>
                    <a:lstStyle/>
                    <a:p>
                      <a:pPr algn="ctr"/>
                      <a:r>
                        <a:rPr lang="en-SG" sz="2000" dirty="0"/>
                        <a:t>Sunny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tc>
                  <a:txBody>
                    <a:bodyPr/>
                    <a:lstStyle/>
                    <a:p>
                      <a:pPr algn="ctr"/>
                      <a:r>
                        <a:rPr lang="en-SG" sz="2000" dirty="0">
                          <a:solidFill>
                            <a:schemeClr val="accent1"/>
                          </a:solidFill>
                        </a:rPr>
                        <a:t>Cold</a:t>
                      </a:r>
                    </a:p>
                  </a:txBody>
                  <a:tcPr marL="121920" marR="121920" marT="60960" marB="60960"/>
                </a:tc>
                <a:extLst>
                  <a:ext uri="{0D108BD9-81ED-4DB2-BD59-A6C34878D82A}">
                    <a16:rowId xmlns:a16="http://schemas.microsoft.com/office/drawing/2014/main" val="1228597965"/>
                  </a:ext>
                </a:extLst>
              </a:tr>
              <a:tr h="424970">
                <a:tc>
                  <a:txBody>
                    <a:bodyPr/>
                    <a:lstStyle/>
                    <a:p>
                      <a:r>
                        <a:rPr lang="en-SG" sz="2000" dirty="0"/>
                        <a:t>Data2</a:t>
                      </a:r>
                    </a:p>
                  </a:txBody>
                  <a:tcPr marL="121920" marR="121920" marT="60960" marB="60960"/>
                </a:tc>
                <a:tc>
                  <a:txBody>
                    <a:bodyPr/>
                    <a:lstStyle/>
                    <a:p>
                      <a:pPr algn="ctr"/>
                      <a:r>
                        <a:rPr lang="en-SG" sz="2000" dirty="0"/>
                        <a:t>Overcast</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True</a:t>
                      </a:r>
                    </a:p>
                  </a:txBody>
                  <a:tcPr marL="121920" marR="121920" marT="60960" marB="60960"/>
                </a:tc>
                <a:tc>
                  <a:txBody>
                    <a:bodyPr/>
                    <a:lstStyle/>
                    <a:p>
                      <a:pPr algn="ctr"/>
                      <a:r>
                        <a:rPr lang="en-SG" sz="2000" dirty="0"/>
                        <a:t>Hot</a:t>
                      </a:r>
                    </a:p>
                  </a:txBody>
                  <a:tcPr marL="121920" marR="121920" marT="60960" marB="60960"/>
                </a:tc>
                <a:tc>
                  <a:txBody>
                    <a:bodyPr/>
                    <a:lstStyle/>
                    <a:p>
                      <a:pPr algn="ctr"/>
                      <a:r>
                        <a:rPr lang="en-SG" sz="2000" dirty="0">
                          <a:solidFill>
                            <a:schemeClr val="accent1"/>
                          </a:solidFill>
                        </a:rPr>
                        <a:t>Hot</a:t>
                      </a:r>
                    </a:p>
                  </a:txBody>
                  <a:tcPr marL="121920" marR="121920" marT="60960" marB="60960"/>
                </a:tc>
                <a:extLst>
                  <a:ext uri="{0D108BD9-81ED-4DB2-BD59-A6C34878D82A}">
                    <a16:rowId xmlns:a16="http://schemas.microsoft.com/office/drawing/2014/main" val="3537115281"/>
                  </a:ext>
                </a:extLst>
              </a:tr>
              <a:tr h="424970">
                <a:tc>
                  <a:txBody>
                    <a:bodyPr/>
                    <a:lstStyle/>
                    <a:p>
                      <a:r>
                        <a:rPr lang="en-SG" sz="2000" dirty="0"/>
                        <a:t>Data3</a:t>
                      </a:r>
                    </a:p>
                  </a:txBody>
                  <a:tcPr marL="121920" marR="121920" marT="60960" marB="60960"/>
                </a:tc>
                <a:tc>
                  <a:txBody>
                    <a:bodyPr/>
                    <a:lstStyle/>
                    <a:p>
                      <a:pPr algn="ctr"/>
                      <a:r>
                        <a:rPr lang="en-SG" sz="2000" dirty="0"/>
                        <a:t>Rainy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Hot</a:t>
                      </a:r>
                    </a:p>
                  </a:txBody>
                  <a:tcPr marL="121920" marR="121920" marT="60960" marB="60960"/>
                </a:tc>
                <a:tc>
                  <a:txBody>
                    <a:bodyPr/>
                    <a:lstStyle/>
                    <a:p>
                      <a:pPr algn="ctr"/>
                      <a:r>
                        <a:rPr lang="en-SG" sz="2000" dirty="0">
                          <a:solidFill>
                            <a:schemeClr val="accent1"/>
                          </a:solidFill>
                        </a:rPr>
                        <a:t>Hot</a:t>
                      </a:r>
                    </a:p>
                  </a:txBody>
                  <a:tcPr marL="121920" marR="121920" marT="60960" marB="60960"/>
                </a:tc>
                <a:extLst>
                  <a:ext uri="{0D108BD9-81ED-4DB2-BD59-A6C34878D82A}">
                    <a16:rowId xmlns:a16="http://schemas.microsoft.com/office/drawing/2014/main" val="2781420899"/>
                  </a:ext>
                </a:extLst>
              </a:tr>
              <a:tr h="424970">
                <a:tc>
                  <a:txBody>
                    <a:bodyPr/>
                    <a:lstStyle/>
                    <a:p>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p>
                  </a:txBody>
                  <a:tcPr marL="121920" marR="121920" marT="60960" marB="60960"/>
                </a:tc>
                <a:extLst>
                  <a:ext uri="{0D108BD9-81ED-4DB2-BD59-A6C34878D82A}">
                    <a16:rowId xmlns:a16="http://schemas.microsoft.com/office/drawing/2014/main" val="876779735"/>
                  </a:ext>
                </a:extLst>
              </a:tr>
              <a:tr h="424970">
                <a:tc>
                  <a:txBody>
                    <a:bodyPr/>
                    <a:lstStyle/>
                    <a:p>
                      <a:r>
                        <a:rPr lang="en-SG" sz="2000" dirty="0" err="1"/>
                        <a:t>DataN</a:t>
                      </a:r>
                      <a:r>
                        <a:rPr lang="en-SG" sz="2000" dirty="0"/>
                        <a:t>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Rainy</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tc>
                  <a:txBody>
                    <a:bodyPr/>
                    <a:lstStyle/>
                    <a:p>
                      <a:pPr algn="ctr"/>
                      <a:endParaRPr lang="en-SG" sz="2000" dirty="0"/>
                    </a:p>
                  </a:txBody>
                  <a:tcPr marL="121920" marR="121920" marT="60960" marB="60960"/>
                </a:tc>
                <a:extLst>
                  <a:ext uri="{0D108BD9-81ED-4DB2-BD59-A6C34878D82A}">
                    <a16:rowId xmlns:a16="http://schemas.microsoft.com/office/drawing/2014/main" val="4216835957"/>
                  </a:ext>
                </a:extLst>
              </a:tr>
            </a:tbl>
          </a:graphicData>
        </a:graphic>
      </p:graphicFrame>
      <p:sp>
        <p:nvSpPr>
          <p:cNvPr id="3" name="Rectangle 2">
            <a:extLst>
              <a:ext uri="{FF2B5EF4-FFF2-40B4-BE49-F238E27FC236}">
                <a16:creationId xmlns:a16="http://schemas.microsoft.com/office/drawing/2014/main" id="{74D47291-A4EC-9A94-8D35-75492277D977}"/>
              </a:ext>
            </a:extLst>
          </p:cNvPr>
          <p:cNvSpPr/>
          <p:nvPr/>
        </p:nvSpPr>
        <p:spPr>
          <a:xfrm>
            <a:off x="8610600" y="1741949"/>
            <a:ext cx="2834471" cy="156395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4A7B601F-9925-A7D9-6003-DCF79DD94BE9}"/>
              </a:ext>
            </a:extLst>
          </p:cNvPr>
          <p:cNvSpPr/>
          <p:nvPr/>
        </p:nvSpPr>
        <p:spPr>
          <a:xfrm>
            <a:off x="251209" y="3843676"/>
            <a:ext cx="8743449" cy="1396849"/>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sz="2400"/>
          </a:p>
        </p:txBody>
      </p:sp>
      <p:sp>
        <p:nvSpPr>
          <p:cNvPr id="7" name="TextBox 6">
            <a:extLst>
              <a:ext uri="{FF2B5EF4-FFF2-40B4-BE49-F238E27FC236}">
                <a16:creationId xmlns:a16="http://schemas.microsoft.com/office/drawing/2014/main" id="{6594D19F-7BC6-A9FE-FD45-43E5C59392C2}"/>
              </a:ext>
            </a:extLst>
          </p:cNvPr>
          <p:cNvSpPr txBox="1"/>
          <p:nvPr/>
        </p:nvSpPr>
        <p:spPr>
          <a:xfrm>
            <a:off x="357234" y="4052798"/>
            <a:ext cx="1605023" cy="748795"/>
          </a:xfrm>
          <a:prstGeom prst="rect">
            <a:avLst/>
          </a:prstGeom>
          <a:noFill/>
        </p:spPr>
        <p:txBody>
          <a:bodyPr wrap="square" rtlCol="0">
            <a:spAutoFit/>
          </a:bodyPr>
          <a:lstStyle/>
          <a:p>
            <a:r>
              <a:rPr lang="en-SG" sz="2133" dirty="0"/>
              <a:t>70% </a:t>
            </a:r>
          </a:p>
          <a:p>
            <a:r>
              <a:rPr lang="en-SG" sz="2133" dirty="0"/>
              <a:t>Training</a:t>
            </a:r>
          </a:p>
        </p:txBody>
      </p:sp>
      <p:pic>
        <p:nvPicPr>
          <p:cNvPr id="15" name="Picture 14">
            <a:extLst>
              <a:ext uri="{FF2B5EF4-FFF2-40B4-BE49-F238E27FC236}">
                <a16:creationId xmlns:a16="http://schemas.microsoft.com/office/drawing/2014/main" id="{CA811C74-AF07-1C9E-788B-082AA0BACB7D}"/>
              </a:ext>
            </a:extLst>
          </p:cNvPr>
          <p:cNvPicPr>
            <a:picLocks noChangeAspect="1"/>
          </p:cNvPicPr>
          <p:nvPr/>
        </p:nvPicPr>
        <p:blipFill>
          <a:blip r:embed="rId8"/>
          <a:stretch>
            <a:fillRect/>
          </a:stretch>
        </p:blipFill>
        <p:spPr>
          <a:xfrm>
            <a:off x="9143736" y="3582502"/>
            <a:ext cx="3048264" cy="2078916"/>
          </a:xfrm>
          <a:prstGeom prst="rect">
            <a:avLst/>
          </a:prstGeom>
        </p:spPr>
      </p:pic>
    </p:spTree>
    <p:extLst>
      <p:ext uri="{BB962C8B-B14F-4D97-AF65-F5344CB8AC3E}">
        <p14:creationId xmlns:p14="http://schemas.microsoft.com/office/powerpoint/2010/main" val="308026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Machine Learning Pipeline</a:t>
            </a:r>
            <a:endParaRPr lang="en-SG"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C206F2AD-B522-D6D3-BA36-A06C557A1C87}"/>
              </a:ext>
            </a:extLst>
          </p:cNvPr>
          <p:cNvGraphicFramePr/>
          <p:nvPr/>
        </p:nvGraphicFramePr>
        <p:xfrm>
          <a:off x="1190411" y="1741949"/>
          <a:ext cx="9973307" cy="147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3">
            <a:extLst>
              <a:ext uri="{FF2B5EF4-FFF2-40B4-BE49-F238E27FC236}">
                <a16:creationId xmlns:a16="http://schemas.microsoft.com/office/drawing/2014/main" id="{5EFD150E-97A7-EDD2-757B-DC83C5D1493F}"/>
              </a:ext>
            </a:extLst>
          </p:cNvPr>
          <p:cNvGraphicFramePr>
            <a:graphicFrameLocks noGrp="1"/>
          </p:cNvGraphicFramePr>
          <p:nvPr>
            <p:extLst>
              <p:ext uri="{D42A27DB-BD31-4B8C-83A1-F6EECF244321}">
                <p14:modId xmlns:p14="http://schemas.microsoft.com/office/powerpoint/2010/main" val="858235194"/>
              </p:ext>
            </p:extLst>
          </p:nvPr>
        </p:nvGraphicFramePr>
        <p:xfrm>
          <a:off x="1404431" y="3429000"/>
          <a:ext cx="7590228" cy="2560320"/>
        </p:xfrm>
        <a:graphic>
          <a:graphicData uri="http://schemas.openxmlformats.org/drawingml/2006/table">
            <a:tbl>
              <a:tblPr firstRow="1" bandRow="1"/>
              <a:tblGrid>
                <a:gridCol w="941124">
                  <a:extLst>
                    <a:ext uri="{9D8B030D-6E8A-4147-A177-3AD203B41FA5}">
                      <a16:colId xmlns:a16="http://schemas.microsoft.com/office/drawing/2014/main" val="3719374494"/>
                    </a:ext>
                  </a:extLst>
                </a:gridCol>
                <a:gridCol w="1322140">
                  <a:extLst>
                    <a:ext uri="{9D8B030D-6E8A-4147-A177-3AD203B41FA5}">
                      <a16:colId xmlns:a16="http://schemas.microsoft.com/office/drawing/2014/main" val="2203713399"/>
                    </a:ext>
                  </a:extLst>
                </a:gridCol>
                <a:gridCol w="1266235">
                  <a:extLst>
                    <a:ext uri="{9D8B030D-6E8A-4147-A177-3AD203B41FA5}">
                      <a16:colId xmlns:a16="http://schemas.microsoft.com/office/drawing/2014/main" val="2138284311"/>
                    </a:ext>
                  </a:extLst>
                </a:gridCol>
                <a:gridCol w="1415473">
                  <a:extLst>
                    <a:ext uri="{9D8B030D-6E8A-4147-A177-3AD203B41FA5}">
                      <a16:colId xmlns:a16="http://schemas.microsoft.com/office/drawing/2014/main" val="969124315"/>
                    </a:ext>
                  </a:extLst>
                </a:gridCol>
                <a:gridCol w="1298777">
                  <a:extLst>
                    <a:ext uri="{9D8B030D-6E8A-4147-A177-3AD203B41FA5}">
                      <a16:colId xmlns:a16="http://schemas.microsoft.com/office/drawing/2014/main" val="165872401"/>
                    </a:ext>
                  </a:extLst>
                </a:gridCol>
                <a:gridCol w="1346479">
                  <a:extLst>
                    <a:ext uri="{9D8B030D-6E8A-4147-A177-3AD203B41FA5}">
                      <a16:colId xmlns:a16="http://schemas.microsoft.com/office/drawing/2014/main" val="3533768831"/>
                    </a:ext>
                  </a:extLst>
                </a:gridCol>
              </a:tblGrid>
              <a:tr h="424970">
                <a:tc>
                  <a:txBody>
                    <a:bodyPr/>
                    <a:lstStyle/>
                    <a:p>
                      <a:r>
                        <a:rPr lang="en-SG" sz="2000" dirty="0"/>
                        <a:t>Data</a:t>
                      </a:r>
                    </a:p>
                  </a:txBody>
                  <a:tcPr marL="121920" marR="121920" marT="60960" marB="60960"/>
                </a:tc>
                <a:tc>
                  <a:txBody>
                    <a:bodyPr/>
                    <a:lstStyle/>
                    <a:p>
                      <a:pPr algn="ctr"/>
                      <a:r>
                        <a:rPr lang="en-SG" sz="2000" dirty="0"/>
                        <a:t>Outlook</a:t>
                      </a:r>
                    </a:p>
                  </a:txBody>
                  <a:tcPr marL="121920" marR="121920" marT="60960" marB="60960"/>
                </a:tc>
                <a:tc>
                  <a:txBody>
                    <a:bodyPr/>
                    <a:lstStyle/>
                    <a:p>
                      <a:pPr algn="ctr"/>
                      <a:r>
                        <a:rPr lang="en-SG" sz="2000" dirty="0"/>
                        <a:t>Humidity</a:t>
                      </a:r>
                    </a:p>
                  </a:txBody>
                  <a:tcPr marL="121920" marR="121920" marT="60960" marB="60960"/>
                </a:tc>
                <a:tc>
                  <a:txBody>
                    <a:bodyPr/>
                    <a:lstStyle/>
                    <a:p>
                      <a:pPr algn="ctr"/>
                      <a:r>
                        <a:rPr lang="en-SG" sz="2000" dirty="0"/>
                        <a:t>Windy</a:t>
                      </a:r>
                    </a:p>
                  </a:txBody>
                  <a:tcPr marL="121920" marR="121920" marT="60960" marB="60960"/>
                </a:tc>
                <a:tc>
                  <a:txBody>
                    <a:bodyPr/>
                    <a:lstStyle/>
                    <a:p>
                      <a:pPr algn="ctr"/>
                      <a:r>
                        <a:rPr lang="en-SG" sz="2000" dirty="0"/>
                        <a:t>Label</a:t>
                      </a:r>
                    </a:p>
                  </a:txBody>
                  <a:tcPr marL="121920" marR="121920" marT="60960" marB="60960"/>
                </a:tc>
                <a:tc>
                  <a:txBody>
                    <a:bodyPr/>
                    <a:lstStyle/>
                    <a:p>
                      <a:pPr algn="ctr"/>
                      <a:r>
                        <a:rPr lang="en-SG" sz="2000" dirty="0">
                          <a:solidFill>
                            <a:schemeClr val="accent1"/>
                          </a:solidFill>
                        </a:rPr>
                        <a:t>Prediction</a:t>
                      </a:r>
                    </a:p>
                  </a:txBody>
                  <a:tcPr marL="121920" marR="121920" marT="60960" marB="60960"/>
                </a:tc>
                <a:extLst>
                  <a:ext uri="{0D108BD9-81ED-4DB2-BD59-A6C34878D82A}">
                    <a16:rowId xmlns:a16="http://schemas.microsoft.com/office/drawing/2014/main" val="2708360880"/>
                  </a:ext>
                </a:extLst>
              </a:tr>
              <a:tr h="424970">
                <a:tc>
                  <a:txBody>
                    <a:bodyPr/>
                    <a:lstStyle/>
                    <a:p>
                      <a:r>
                        <a:rPr lang="en-SG" sz="2000" dirty="0"/>
                        <a:t>Data1 </a:t>
                      </a:r>
                    </a:p>
                  </a:txBody>
                  <a:tcPr marL="121920" marR="121920" marT="60960" marB="60960"/>
                </a:tc>
                <a:tc>
                  <a:txBody>
                    <a:bodyPr/>
                    <a:lstStyle/>
                    <a:p>
                      <a:pPr algn="ctr"/>
                      <a:r>
                        <a:rPr lang="en-SG" sz="2000" dirty="0"/>
                        <a:t>Sunny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tc>
                  <a:txBody>
                    <a:bodyPr/>
                    <a:lstStyle/>
                    <a:p>
                      <a:pPr algn="ctr"/>
                      <a:r>
                        <a:rPr lang="en-SG" sz="2000" dirty="0">
                          <a:solidFill>
                            <a:schemeClr val="accent1"/>
                          </a:solidFill>
                        </a:rPr>
                        <a:t>Cold</a:t>
                      </a:r>
                    </a:p>
                  </a:txBody>
                  <a:tcPr marL="121920" marR="121920" marT="60960" marB="60960"/>
                </a:tc>
                <a:extLst>
                  <a:ext uri="{0D108BD9-81ED-4DB2-BD59-A6C34878D82A}">
                    <a16:rowId xmlns:a16="http://schemas.microsoft.com/office/drawing/2014/main" val="1228597965"/>
                  </a:ext>
                </a:extLst>
              </a:tr>
              <a:tr h="424970">
                <a:tc>
                  <a:txBody>
                    <a:bodyPr/>
                    <a:lstStyle/>
                    <a:p>
                      <a:r>
                        <a:rPr lang="en-SG" sz="2000" dirty="0"/>
                        <a:t>Data2</a:t>
                      </a:r>
                    </a:p>
                  </a:txBody>
                  <a:tcPr marL="121920" marR="121920" marT="60960" marB="60960"/>
                </a:tc>
                <a:tc>
                  <a:txBody>
                    <a:bodyPr/>
                    <a:lstStyle/>
                    <a:p>
                      <a:pPr algn="ctr"/>
                      <a:r>
                        <a:rPr lang="en-SG" sz="2000" dirty="0"/>
                        <a:t>Overcast</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True</a:t>
                      </a:r>
                    </a:p>
                  </a:txBody>
                  <a:tcPr marL="121920" marR="121920" marT="60960" marB="60960"/>
                </a:tc>
                <a:tc>
                  <a:txBody>
                    <a:bodyPr/>
                    <a:lstStyle/>
                    <a:p>
                      <a:pPr algn="ctr"/>
                      <a:r>
                        <a:rPr lang="en-SG" sz="2000" dirty="0"/>
                        <a:t>Hot</a:t>
                      </a:r>
                    </a:p>
                  </a:txBody>
                  <a:tcPr marL="121920" marR="121920" marT="60960" marB="60960"/>
                </a:tc>
                <a:tc>
                  <a:txBody>
                    <a:bodyPr/>
                    <a:lstStyle/>
                    <a:p>
                      <a:pPr algn="ctr"/>
                      <a:r>
                        <a:rPr lang="en-SG" sz="2000" dirty="0">
                          <a:solidFill>
                            <a:schemeClr val="accent1"/>
                          </a:solidFill>
                        </a:rPr>
                        <a:t>Hot</a:t>
                      </a:r>
                    </a:p>
                  </a:txBody>
                  <a:tcPr marL="121920" marR="121920" marT="60960" marB="60960"/>
                </a:tc>
                <a:extLst>
                  <a:ext uri="{0D108BD9-81ED-4DB2-BD59-A6C34878D82A}">
                    <a16:rowId xmlns:a16="http://schemas.microsoft.com/office/drawing/2014/main" val="3537115281"/>
                  </a:ext>
                </a:extLst>
              </a:tr>
              <a:tr h="424970">
                <a:tc>
                  <a:txBody>
                    <a:bodyPr/>
                    <a:lstStyle/>
                    <a:p>
                      <a:r>
                        <a:rPr lang="en-SG" sz="2000" dirty="0"/>
                        <a:t>Data3</a:t>
                      </a:r>
                    </a:p>
                  </a:txBody>
                  <a:tcPr marL="121920" marR="121920" marT="60960" marB="60960"/>
                </a:tc>
                <a:tc>
                  <a:txBody>
                    <a:bodyPr/>
                    <a:lstStyle/>
                    <a:p>
                      <a:pPr algn="ctr"/>
                      <a:r>
                        <a:rPr lang="en-SG" sz="2000" dirty="0"/>
                        <a:t>Rainy</a:t>
                      </a:r>
                    </a:p>
                  </a:txBody>
                  <a:tcPr marL="121920" marR="121920" marT="60960" marB="60960"/>
                </a:tc>
                <a:tc>
                  <a:txBody>
                    <a:bodyPr/>
                    <a:lstStyle/>
                    <a:p>
                      <a:pPr algn="ctr"/>
                      <a:r>
                        <a:rPr lang="en-SG" sz="2000" dirty="0"/>
                        <a:t>High</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Hot</a:t>
                      </a:r>
                    </a:p>
                  </a:txBody>
                  <a:tcPr marL="121920" marR="121920" marT="60960" marB="60960"/>
                </a:tc>
                <a:tc>
                  <a:txBody>
                    <a:bodyPr/>
                    <a:lstStyle/>
                    <a:p>
                      <a:pPr algn="ctr"/>
                      <a:r>
                        <a:rPr lang="en-SG" sz="2000" dirty="0">
                          <a:solidFill>
                            <a:schemeClr val="accent1"/>
                          </a:solidFill>
                        </a:rPr>
                        <a:t>Hot</a:t>
                      </a:r>
                    </a:p>
                  </a:txBody>
                  <a:tcPr marL="121920" marR="121920" marT="60960" marB="60960"/>
                </a:tc>
                <a:extLst>
                  <a:ext uri="{0D108BD9-81ED-4DB2-BD59-A6C34878D82A}">
                    <a16:rowId xmlns:a16="http://schemas.microsoft.com/office/drawing/2014/main" val="2781420899"/>
                  </a:ext>
                </a:extLst>
              </a:tr>
              <a:tr h="424970">
                <a:tc>
                  <a:txBody>
                    <a:bodyPr/>
                    <a:lstStyle/>
                    <a:p>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p>
                  </a:txBody>
                  <a:tcPr marL="121920" marR="121920" marT="60960" marB="60960"/>
                </a:tc>
                <a:tc>
                  <a:txBody>
                    <a:bodyPr/>
                    <a:lstStyle/>
                    <a:p>
                      <a:pPr algn="ctr"/>
                      <a:r>
                        <a:rPr lang="en-SG" sz="2000" dirty="0"/>
                        <a:t>…</a:t>
                      </a:r>
                    </a:p>
                  </a:txBody>
                  <a:tcPr marL="121920" marR="121920" marT="60960" marB="60960"/>
                </a:tc>
                <a:tc>
                  <a:txBody>
                    <a:bodyPr/>
                    <a:lstStyle/>
                    <a:p>
                      <a:pPr algn="ctr"/>
                      <a:endParaRPr lang="en-SG" sz="2000" dirty="0">
                        <a:solidFill>
                          <a:schemeClr val="accent1"/>
                        </a:solidFill>
                      </a:endParaRPr>
                    </a:p>
                  </a:txBody>
                  <a:tcPr marL="121920" marR="121920" marT="60960" marB="60960"/>
                </a:tc>
                <a:extLst>
                  <a:ext uri="{0D108BD9-81ED-4DB2-BD59-A6C34878D82A}">
                    <a16:rowId xmlns:a16="http://schemas.microsoft.com/office/drawing/2014/main" val="876779735"/>
                  </a:ext>
                </a:extLst>
              </a:tr>
              <a:tr h="424970">
                <a:tc>
                  <a:txBody>
                    <a:bodyPr/>
                    <a:lstStyle/>
                    <a:p>
                      <a:r>
                        <a:rPr lang="en-SG" sz="2000" dirty="0" err="1"/>
                        <a:t>DataN</a:t>
                      </a:r>
                      <a:r>
                        <a:rPr lang="en-SG" sz="2000" dirty="0"/>
                        <a:t>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Rainy</a:t>
                      </a:r>
                    </a:p>
                  </a:txBody>
                  <a:tcPr marL="121920" marR="121920" marT="60960" marB="60960"/>
                </a:tc>
                <a:tc>
                  <a:txBody>
                    <a:bodyPr/>
                    <a:lstStyle/>
                    <a:p>
                      <a:pPr algn="ctr"/>
                      <a:r>
                        <a:rPr lang="en-SG" sz="2000" dirty="0"/>
                        <a:t>Normal</a:t>
                      </a:r>
                    </a:p>
                  </a:txBody>
                  <a:tcPr marL="121920" marR="121920" marT="60960" marB="60960"/>
                </a:tc>
                <a:tc>
                  <a:txBody>
                    <a:bodyPr/>
                    <a:lstStyle/>
                    <a:p>
                      <a:pPr algn="ctr"/>
                      <a:r>
                        <a:rPr lang="en-SG" sz="2000" dirty="0"/>
                        <a:t>False</a:t>
                      </a:r>
                    </a:p>
                  </a:txBody>
                  <a:tcPr marL="121920" marR="121920" marT="60960" marB="60960"/>
                </a:tc>
                <a:tc>
                  <a:txBody>
                    <a:bodyPr/>
                    <a:lstStyle/>
                    <a:p>
                      <a:pPr algn="ctr"/>
                      <a:r>
                        <a:rPr lang="en-SG" sz="2000" dirty="0"/>
                        <a:t>Cold</a:t>
                      </a:r>
                    </a:p>
                  </a:txBody>
                  <a:tcPr marL="121920" marR="121920" marT="60960" marB="60960"/>
                </a:tc>
                <a:tc>
                  <a:txBody>
                    <a:bodyPr/>
                    <a:lstStyle/>
                    <a:p>
                      <a:pPr algn="ctr"/>
                      <a:r>
                        <a:rPr lang="en-SG" sz="2000" dirty="0">
                          <a:solidFill>
                            <a:schemeClr val="accent1"/>
                          </a:solidFill>
                        </a:rPr>
                        <a:t>Hot</a:t>
                      </a:r>
                    </a:p>
                  </a:txBody>
                  <a:tcPr marL="121920" marR="121920" marT="60960" marB="60960"/>
                </a:tc>
                <a:extLst>
                  <a:ext uri="{0D108BD9-81ED-4DB2-BD59-A6C34878D82A}">
                    <a16:rowId xmlns:a16="http://schemas.microsoft.com/office/drawing/2014/main" val="4216835957"/>
                  </a:ext>
                </a:extLst>
              </a:tr>
            </a:tbl>
          </a:graphicData>
        </a:graphic>
      </p:graphicFrame>
      <p:pic>
        <p:nvPicPr>
          <p:cNvPr id="15" name="Picture 14">
            <a:extLst>
              <a:ext uri="{FF2B5EF4-FFF2-40B4-BE49-F238E27FC236}">
                <a16:creationId xmlns:a16="http://schemas.microsoft.com/office/drawing/2014/main" id="{CA811C74-AF07-1C9E-788B-082AA0BACB7D}"/>
              </a:ext>
            </a:extLst>
          </p:cNvPr>
          <p:cNvPicPr>
            <a:picLocks noChangeAspect="1"/>
          </p:cNvPicPr>
          <p:nvPr/>
        </p:nvPicPr>
        <p:blipFill>
          <a:blip r:embed="rId8"/>
          <a:stretch>
            <a:fillRect/>
          </a:stretch>
        </p:blipFill>
        <p:spPr>
          <a:xfrm>
            <a:off x="9143736" y="3582502"/>
            <a:ext cx="3048264" cy="2078916"/>
          </a:xfrm>
          <a:prstGeom prst="rect">
            <a:avLst/>
          </a:prstGeom>
        </p:spPr>
      </p:pic>
      <p:sp>
        <p:nvSpPr>
          <p:cNvPr id="6" name="Rectangle: Rounded Corners 5">
            <a:extLst>
              <a:ext uri="{FF2B5EF4-FFF2-40B4-BE49-F238E27FC236}">
                <a16:creationId xmlns:a16="http://schemas.microsoft.com/office/drawing/2014/main" id="{B8B3170D-F379-C0BF-2576-3B06669D5BB7}"/>
              </a:ext>
            </a:extLst>
          </p:cNvPr>
          <p:cNvSpPr/>
          <p:nvPr/>
        </p:nvSpPr>
        <p:spPr>
          <a:xfrm>
            <a:off x="482321" y="5260393"/>
            <a:ext cx="8512338" cy="894401"/>
          </a:xfrm>
          <a:prstGeom prst="roundRect">
            <a:avLst/>
          </a:prstGeom>
          <a:solidFill>
            <a:schemeClr val="tx2">
              <a:lumMod val="75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sz="2400"/>
          </a:p>
        </p:txBody>
      </p:sp>
      <p:sp>
        <p:nvSpPr>
          <p:cNvPr id="8" name="TextBox 7">
            <a:extLst>
              <a:ext uri="{FF2B5EF4-FFF2-40B4-BE49-F238E27FC236}">
                <a16:creationId xmlns:a16="http://schemas.microsoft.com/office/drawing/2014/main" id="{D848FEA7-DBAA-30B3-8456-38A28C97481B}"/>
              </a:ext>
            </a:extLst>
          </p:cNvPr>
          <p:cNvSpPr txBox="1"/>
          <p:nvPr/>
        </p:nvSpPr>
        <p:spPr>
          <a:xfrm>
            <a:off x="601919" y="5280803"/>
            <a:ext cx="1605023" cy="748795"/>
          </a:xfrm>
          <a:prstGeom prst="rect">
            <a:avLst/>
          </a:prstGeom>
          <a:noFill/>
        </p:spPr>
        <p:txBody>
          <a:bodyPr wrap="square" rtlCol="0">
            <a:spAutoFit/>
          </a:bodyPr>
          <a:lstStyle/>
          <a:p>
            <a:r>
              <a:rPr lang="en-SG" sz="2133" dirty="0"/>
              <a:t>30% </a:t>
            </a:r>
          </a:p>
          <a:p>
            <a:r>
              <a:rPr lang="en-SG" sz="2133" dirty="0"/>
              <a:t>Test</a:t>
            </a:r>
          </a:p>
        </p:txBody>
      </p:sp>
    </p:spTree>
    <p:extLst>
      <p:ext uri="{BB962C8B-B14F-4D97-AF65-F5344CB8AC3E}">
        <p14:creationId xmlns:p14="http://schemas.microsoft.com/office/powerpoint/2010/main" val="198639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Model Evaluation</a:t>
            </a:r>
            <a:endParaRPr lang="en-S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38AB5FC-CF17-522E-5F1F-81AEEFC33E3F}"/>
              </a:ext>
            </a:extLst>
          </p:cNvPr>
          <p:cNvPicPr>
            <a:picLocks noChangeAspect="1"/>
          </p:cNvPicPr>
          <p:nvPr/>
        </p:nvPicPr>
        <p:blipFill>
          <a:blip r:embed="rId3"/>
          <a:stretch>
            <a:fillRect/>
          </a:stretch>
        </p:blipFill>
        <p:spPr>
          <a:xfrm>
            <a:off x="2009670" y="2561339"/>
            <a:ext cx="7796684" cy="3558957"/>
          </a:xfrm>
          <a:prstGeom prst="rect">
            <a:avLst/>
          </a:prstGeom>
        </p:spPr>
      </p:pic>
      <p:sp>
        <p:nvSpPr>
          <p:cNvPr id="5" name="TextBox 4">
            <a:extLst>
              <a:ext uri="{FF2B5EF4-FFF2-40B4-BE49-F238E27FC236}">
                <a16:creationId xmlns:a16="http://schemas.microsoft.com/office/drawing/2014/main" id="{1D598E2B-A99B-0C77-18E8-AE4B36070BB7}"/>
              </a:ext>
            </a:extLst>
          </p:cNvPr>
          <p:cNvSpPr txBox="1"/>
          <p:nvPr/>
        </p:nvSpPr>
        <p:spPr>
          <a:xfrm>
            <a:off x="838198" y="1448211"/>
            <a:ext cx="7943531" cy="913199"/>
          </a:xfrm>
          <a:prstGeom prst="rect">
            <a:avLst/>
          </a:prstGeom>
          <a:noFill/>
        </p:spPr>
        <p:txBody>
          <a:bodyPr wrap="square" rtlCol="0">
            <a:spAutoFit/>
          </a:bodyPr>
          <a:lstStyle/>
          <a:p>
            <a:r>
              <a:rPr lang="en-SG" sz="2667" dirty="0"/>
              <a:t>A perfect model should predict all testing data correctly </a:t>
            </a:r>
            <a:r>
              <a:rPr lang="en-SG" sz="2667" dirty="0">
                <a:sym typeface="Wingdings" panose="05000000000000000000" pitchFamily="2" charset="2"/>
              </a:rPr>
              <a:t> </a:t>
            </a:r>
            <a:r>
              <a:rPr lang="en-SG" sz="2667" b="1" dirty="0">
                <a:solidFill>
                  <a:srgbClr val="FF0000"/>
                </a:solidFill>
                <a:sym typeface="Wingdings" panose="05000000000000000000" pitchFamily="2" charset="2"/>
              </a:rPr>
              <a:t>Accuracy</a:t>
            </a:r>
            <a:r>
              <a:rPr lang="en-SG" sz="2667" dirty="0">
                <a:sym typeface="Wingdings" panose="05000000000000000000" pitchFamily="2" charset="2"/>
              </a:rPr>
              <a:t> = 100% (the higher the better)</a:t>
            </a:r>
            <a:r>
              <a:rPr lang="en-SG" sz="2667" dirty="0"/>
              <a:t> </a:t>
            </a:r>
          </a:p>
        </p:txBody>
      </p:sp>
    </p:spTree>
    <p:extLst>
      <p:ext uri="{BB962C8B-B14F-4D97-AF65-F5344CB8AC3E}">
        <p14:creationId xmlns:p14="http://schemas.microsoft.com/office/powerpoint/2010/main" val="4093089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B904-EFF9-13FA-3ADE-68FD84979523}"/>
              </a:ext>
            </a:extLst>
          </p:cNvPr>
          <p:cNvSpPr>
            <a:spLocks noGrp="1"/>
          </p:cNvSpPr>
          <p:nvPr>
            <p:ph type="title"/>
          </p:nvPr>
        </p:nvSpPr>
        <p:spPr>
          <a:xfrm>
            <a:off x="838200" y="2362367"/>
            <a:ext cx="10515600" cy="1325563"/>
          </a:xfrm>
        </p:spPr>
        <p:txBody>
          <a:bodyPr/>
          <a:lstStyle/>
          <a:p>
            <a:pPr algn="ctr"/>
            <a:r>
              <a:rPr lang="en-SG" b="1" dirty="0">
                <a:latin typeface="Arial" panose="020B0604020202020204" pitchFamily="34" charset="0"/>
                <a:cs typeface="Arial" panose="020B0604020202020204" pitchFamily="34" charset="0"/>
              </a:rPr>
              <a:t>Hands-on Python Workshop </a:t>
            </a:r>
          </a:p>
        </p:txBody>
      </p:sp>
      <p:sp>
        <p:nvSpPr>
          <p:cNvPr id="4" name="Slide Number Placeholder 3">
            <a:extLst>
              <a:ext uri="{FF2B5EF4-FFF2-40B4-BE49-F238E27FC236}">
                <a16:creationId xmlns:a16="http://schemas.microsoft.com/office/drawing/2014/main" id="{D9547517-3CF7-AE79-9A0F-4B21FCB07BA4}"/>
              </a:ext>
            </a:extLst>
          </p:cNvPr>
          <p:cNvSpPr>
            <a:spLocks noGrp="1"/>
          </p:cNvSpPr>
          <p:nvPr>
            <p:ph type="sldNum" sz="quarter" idx="12"/>
          </p:nvPr>
        </p:nvSpPr>
        <p:spPr/>
        <p:txBody>
          <a:bodyPr/>
          <a:lstStyle/>
          <a:p>
            <a:fld id="{BC55288A-6BAD-4BD4-8533-E823FC31D5E9}" type="slidenum">
              <a:rPr lang="en-SG" smtClean="0"/>
              <a:pPr/>
              <a:t>15</a:t>
            </a:fld>
            <a:endParaRPr lang="en-SG"/>
          </a:p>
        </p:txBody>
      </p:sp>
    </p:spTree>
    <p:extLst>
      <p:ext uri="{BB962C8B-B14F-4D97-AF65-F5344CB8AC3E}">
        <p14:creationId xmlns:p14="http://schemas.microsoft.com/office/powerpoint/2010/main" val="294366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3DD71-7876-E9FA-F091-A8BB22B172A9}"/>
              </a:ext>
            </a:extLst>
          </p:cNvPr>
          <p:cNvPicPr>
            <a:picLocks noChangeAspect="1"/>
          </p:cNvPicPr>
          <p:nvPr/>
        </p:nvPicPr>
        <p:blipFill>
          <a:blip r:embed="rId3"/>
          <a:srcRect l="24342" t="26197" r="8593"/>
          <a:stretch>
            <a:fillRect/>
          </a:stretch>
        </p:blipFill>
        <p:spPr>
          <a:xfrm>
            <a:off x="3908809" y="3429000"/>
            <a:ext cx="7989627" cy="2718313"/>
          </a:xfrm>
          <a:prstGeom prst="rect">
            <a:avLst/>
          </a:prstGeom>
        </p:spPr>
      </p:pic>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16</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Course Materials</a:t>
            </a:r>
          </a:p>
        </p:txBody>
      </p:sp>
      <p:sp>
        <p:nvSpPr>
          <p:cNvPr id="8" name="Content Placeholder 2">
            <a:extLst>
              <a:ext uri="{FF2B5EF4-FFF2-40B4-BE49-F238E27FC236}">
                <a16:creationId xmlns:a16="http://schemas.microsoft.com/office/drawing/2014/main" id="{A74E021E-484C-425A-A5BB-13254CA60152}"/>
              </a:ext>
            </a:extLst>
          </p:cNvPr>
          <p:cNvSpPr>
            <a:spLocks noGrp="1"/>
          </p:cNvSpPr>
          <p:nvPr>
            <p:ph idx="1"/>
          </p:nvPr>
        </p:nvSpPr>
        <p:spPr>
          <a:xfrm>
            <a:off x="7543800" y="0"/>
            <a:ext cx="4648200" cy="450648"/>
          </a:xfrm>
        </p:spPr>
        <p:txBody>
          <a:bodyPr>
            <a:normAutofit lnSpcReduction="10000"/>
          </a:bodyPr>
          <a:lstStyle/>
          <a:p>
            <a:pPr marL="0" indent="0">
              <a:lnSpc>
                <a:spcPct val="150000"/>
              </a:lnSpc>
              <a:buNone/>
            </a:pPr>
            <a:r>
              <a:rPr lang="en-US" sz="1800" dirty="0"/>
              <a:t>Google </a:t>
            </a:r>
            <a:r>
              <a:rPr lang="en-US" sz="1800" dirty="0" err="1"/>
              <a:t>Colab</a:t>
            </a:r>
            <a:r>
              <a:rPr lang="en-US" sz="1800" dirty="0"/>
              <a:t> Introduction Hands-on Workshop</a:t>
            </a:r>
          </a:p>
        </p:txBody>
      </p:sp>
      <p:sp>
        <p:nvSpPr>
          <p:cNvPr id="4" name="TextBox 3">
            <a:extLst>
              <a:ext uri="{FF2B5EF4-FFF2-40B4-BE49-F238E27FC236}">
                <a16:creationId xmlns:a16="http://schemas.microsoft.com/office/drawing/2014/main" id="{8649CCEC-978B-4187-B9D9-924E2CD23E12}"/>
              </a:ext>
            </a:extLst>
          </p:cNvPr>
          <p:cNvSpPr txBox="1"/>
          <p:nvPr/>
        </p:nvSpPr>
        <p:spPr>
          <a:xfrm>
            <a:off x="1162985" y="1810552"/>
            <a:ext cx="10522274" cy="2585323"/>
          </a:xfrm>
          <a:prstGeom prst="rect">
            <a:avLst/>
          </a:prstGeom>
          <a:noFill/>
        </p:spPr>
        <p:txBody>
          <a:bodyPr wrap="square" rtlCol="0">
            <a:spAutoFit/>
          </a:bodyPr>
          <a:lstStyle/>
          <a:p>
            <a:pPr marL="342900" indent="-342900">
              <a:buAutoNum type="arabicPeriod"/>
            </a:pPr>
            <a:r>
              <a:rPr lang="en-SG" dirty="0"/>
              <a:t>Please go to this link. We will go through the code here. </a:t>
            </a:r>
          </a:p>
          <a:p>
            <a:endParaRPr lang="en-SG" dirty="0"/>
          </a:p>
          <a:p>
            <a:r>
              <a:rPr lang="en-SG" dirty="0">
                <a:hlinkClick r:id="rId4"/>
              </a:rPr>
              <a:t>https://github.com/shiernee/FASS_SummerEnrichmentProgram2025/blob/main/AI_Workshop_Part1.ipynb</a:t>
            </a:r>
            <a:r>
              <a:rPr lang="en-SG" dirty="0"/>
              <a:t> </a:t>
            </a:r>
          </a:p>
          <a:p>
            <a:endParaRPr lang="en-SG" dirty="0"/>
          </a:p>
          <a:p>
            <a:r>
              <a:rPr lang="en-SG" dirty="0"/>
              <a:t>2. Click “Open in </a:t>
            </a:r>
            <a:r>
              <a:rPr lang="en-SG" dirty="0" err="1"/>
              <a:t>Colab</a:t>
            </a:r>
            <a:r>
              <a:rPr lang="en-SG" dirty="0"/>
              <a:t>” </a:t>
            </a:r>
          </a:p>
          <a:p>
            <a:endParaRPr lang="en-SG" dirty="0"/>
          </a:p>
          <a:p>
            <a:r>
              <a:rPr lang="en-SG" dirty="0"/>
              <a:t>3. Save a copy in your drive. </a:t>
            </a:r>
          </a:p>
          <a:p>
            <a:pPr marL="285750" indent="-285750">
              <a:buFontTx/>
              <a:buChar char="-"/>
            </a:pPr>
            <a:r>
              <a:rPr lang="en-SG" dirty="0"/>
              <a:t>File</a:t>
            </a:r>
          </a:p>
          <a:p>
            <a:pPr marL="285750" indent="-285750">
              <a:buFontTx/>
              <a:buChar char="-"/>
            </a:pPr>
            <a:r>
              <a:rPr lang="en-SG" dirty="0"/>
              <a:t>Save a copy in Drive</a:t>
            </a:r>
          </a:p>
        </p:txBody>
      </p:sp>
      <p:sp>
        <p:nvSpPr>
          <p:cNvPr id="9" name="Arrow: Down 8">
            <a:extLst>
              <a:ext uri="{FF2B5EF4-FFF2-40B4-BE49-F238E27FC236}">
                <a16:creationId xmlns:a16="http://schemas.microsoft.com/office/drawing/2014/main" id="{66DAABAB-94A9-4EBE-9AEA-E2841E055922}"/>
              </a:ext>
            </a:extLst>
          </p:cNvPr>
          <p:cNvSpPr/>
          <p:nvPr/>
        </p:nvSpPr>
        <p:spPr>
          <a:xfrm rot="18384980">
            <a:off x="4773083" y="3815829"/>
            <a:ext cx="546652" cy="944217"/>
          </a:xfrm>
          <a:prstGeom prst="downArrow">
            <a:avLst>
              <a:gd name="adj1" fmla="val 31675"/>
              <a:gd name="adj2" fmla="val 6455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29655239"/>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3392F0-BC0C-64B2-1042-BE7AD683A9C7}"/>
              </a:ext>
            </a:extLst>
          </p:cNvPr>
          <p:cNvPicPr>
            <a:picLocks noChangeAspect="1"/>
          </p:cNvPicPr>
          <p:nvPr/>
        </p:nvPicPr>
        <p:blipFill>
          <a:blip r:embed="rId3"/>
          <a:stretch>
            <a:fillRect/>
          </a:stretch>
        </p:blipFill>
        <p:spPr>
          <a:xfrm>
            <a:off x="4668078" y="2989906"/>
            <a:ext cx="7242542" cy="3018281"/>
          </a:xfrm>
          <a:prstGeom prst="rect">
            <a:avLst/>
          </a:prstGeom>
        </p:spPr>
      </p:pic>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17</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Google </a:t>
            </a:r>
            <a:r>
              <a:rPr lang="en-SG" b="1" dirty="0" err="1">
                <a:latin typeface="Arial" panose="020B0604020202020204" pitchFamily="34" charset="0"/>
                <a:cs typeface="Arial" panose="020B0604020202020204" pitchFamily="34" charset="0"/>
              </a:rPr>
              <a:t>Colab</a:t>
            </a:r>
            <a:endParaRPr lang="en-SG" b="1"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A74E021E-484C-425A-A5BB-13254CA60152}"/>
              </a:ext>
            </a:extLst>
          </p:cNvPr>
          <p:cNvSpPr>
            <a:spLocks noGrp="1"/>
          </p:cNvSpPr>
          <p:nvPr>
            <p:ph idx="1"/>
          </p:nvPr>
        </p:nvSpPr>
        <p:spPr>
          <a:xfrm>
            <a:off x="7543800" y="0"/>
            <a:ext cx="4648200" cy="450648"/>
          </a:xfrm>
        </p:spPr>
        <p:txBody>
          <a:bodyPr>
            <a:normAutofit lnSpcReduction="10000"/>
          </a:bodyPr>
          <a:lstStyle/>
          <a:p>
            <a:pPr marL="0" indent="0">
              <a:lnSpc>
                <a:spcPct val="150000"/>
              </a:lnSpc>
              <a:buNone/>
            </a:pPr>
            <a:r>
              <a:rPr lang="en-US" sz="1800" dirty="0"/>
              <a:t>Google </a:t>
            </a:r>
            <a:r>
              <a:rPr lang="en-US" sz="1800" dirty="0" err="1"/>
              <a:t>Colab</a:t>
            </a:r>
            <a:r>
              <a:rPr lang="en-US" sz="1800" dirty="0"/>
              <a:t> Introduction Hands-on Workshop</a:t>
            </a:r>
          </a:p>
        </p:txBody>
      </p:sp>
      <p:sp>
        <p:nvSpPr>
          <p:cNvPr id="4" name="TextBox 3">
            <a:extLst>
              <a:ext uri="{FF2B5EF4-FFF2-40B4-BE49-F238E27FC236}">
                <a16:creationId xmlns:a16="http://schemas.microsoft.com/office/drawing/2014/main" id="{8649CCEC-978B-4187-B9D9-924E2CD23E12}"/>
              </a:ext>
            </a:extLst>
          </p:cNvPr>
          <p:cNvSpPr txBox="1"/>
          <p:nvPr/>
        </p:nvSpPr>
        <p:spPr>
          <a:xfrm>
            <a:off x="831526" y="1744113"/>
            <a:ext cx="10522274" cy="3139321"/>
          </a:xfrm>
          <a:prstGeom prst="rect">
            <a:avLst/>
          </a:prstGeom>
          <a:noFill/>
        </p:spPr>
        <p:txBody>
          <a:bodyPr wrap="square" rtlCol="0">
            <a:spAutoFit/>
          </a:bodyPr>
          <a:lstStyle/>
          <a:p>
            <a:pPr marL="342900" indent="-342900">
              <a:buAutoNum type="arabicPeriod"/>
            </a:pPr>
            <a:r>
              <a:rPr lang="en-SG" dirty="0"/>
              <a:t>Please go to this link. We will go through the code here. </a:t>
            </a:r>
          </a:p>
          <a:p>
            <a:endParaRPr lang="en-SG" dirty="0"/>
          </a:p>
          <a:p>
            <a:r>
              <a:rPr lang="en-SG" dirty="0">
                <a:hlinkClick r:id="rId4"/>
              </a:rPr>
              <a:t>https://github.com/shiernee/FASS_SummerEnrichmentProgram2025/blob/main/AI_Workshop_Part1.ipynb</a:t>
            </a:r>
            <a:r>
              <a:rPr lang="en-SG" dirty="0"/>
              <a:t> </a:t>
            </a:r>
          </a:p>
          <a:p>
            <a:endParaRPr lang="en-SG" dirty="0"/>
          </a:p>
          <a:p>
            <a:r>
              <a:rPr lang="en-SG" dirty="0"/>
              <a:t>2. Click “Open in </a:t>
            </a:r>
            <a:r>
              <a:rPr lang="en-SG" dirty="0" err="1"/>
              <a:t>Colab</a:t>
            </a:r>
            <a:r>
              <a:rPr lang="en-SG" dirty="0"/>
              <a:t>” </a:t>
            </a:r>
          </a:p>
          <a:p>
            <a:endParaRPr lang="en-SG" dirty="0"/>
          </a:p>
          <a:p>
            <a:r>
              <a:rPr lang="en-SG" dirty="0"/>
              <a:t>3. Save a copy in your drive. </a:t>
            </a:r>
          </a:p>
          <a:p>
            <a:pPr marL="285750" indent="-285750">
              <a:buFontTx/>
              <a:buChar char="-"/>
            </a:pPr>
            <a:r>
              <a:rPr lang="en-SG" dirty="0"/>
              <a:t>File</a:t>
            </a:r>
          </a:p>
          <a:p>
            <a:pPr marL="285750" indent="-285750">
              <a:buFontTx/>
              <a:buChar char="-"/>
            </a:pPr>
            <a:r>
              <a:rPr lang="en-SG" dirty="0"/>
              <a:t>Save a copy in Drive</a:t>
            </a:r>
          </a:p>
          <a:p>
            <a:pPr marL="285750" indent="-285750">
              <a:buFontTx/>
              <a:buChar char="-"/>
            </a:pPr>
            <a:r>
              <a:rPr lang="en-SG" dirty="0"/>
              <a:t>You should see the name change to </a:t>
            </a:r>
          </a:p>
          <a:p>
            <a:r>
              <a:rPr lang="en-SG" dirty="0"/>
              <a:t>“Copy of AI_Workshop_Part1.ipynb”</a:t>
            </a:r>
          </a:p>
        </p:txBody>
      </p:sp>
      <p:sp>
        <p:nvSpPr>
          <p:cNvPr id="5" name="Rectangle 4">
            <a:extLst>
              <a:ext uri="{FF2B5EF4-FFF2-40B4-BE49-F238E27FC236}">
                <a16:creationId xmlns:a16="http://schemas.microsoft.com/office/drawing/2014/main" id="{87833575-E7B9-4B13-AA4B-C0911D7023CF}"/>
              </a:ext>
            </a:extLst>
          </p:cNvPr>
          <p:cNvSpPr/>
          <p:nvPr/>
        </p:nvSpPr>
        <p:spPr>
          <a:xfrm>
            <a:off x="4820478" y="2882348"/>
            <a:ext cx="2335696" cy="467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67665359"/>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18</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Google </a:t>
            </a:r>
            <a:r>
              <a:rPr lang="en-SG" b="1" dirty="0" err="1">
                <a:latin typeface="Arial" panose="020B0604020202020204" pitchFamily="34" charset="0"/>
                <a:cs typeface="Arial" panose="020B0604020202020204" pitchFamily="34" charset="0"/>
              </a:rPr>
              <a:t>Colab</a:t>
            </a:r>
            <a:endParaRPr lang="en-SG" b="1"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A74E021E-484C-425A-A5BB-13254CA60152}"/>
              </a:ext>
            </a:extLst>
          </p:cNvPr>
          <p:cNvSpPr>
            <a:spLocks noGrp="1"/>
          </p:cNvSpPr>
          <p:nvPr>
            <p:ph idx="1"/>
          </p:nvPr>
        </p:nvSpPr>
        <p:spPr>
          <a:xfrm>
            <a:off x="7543800" y="0"/>
            <a:ext cx="4648200" cy="450648"/>
          </a:xfrm>
        </p:spPr>
        <p:txBody>
          <a:bodyPr>
            <a:normAutofit lnSpcReduction="10000"/>
          </a:bodyPr>
          <a:lstStyle/>
          <a:p>
            <a:pPr marL="0" indent="0">
              <a:lnSpc>
                <a:spcPct val="150000"/>
              </a:lnSpc>
              <a:buNone/>
            </a:pPr>
            <a:r>
              <a:rPr lang="en-US" sz="1800" dirty="0"/>
              <a:t>Google </a:t>
            </a:r>
            <a:r>
              <a:rPr lang="en-US" sz="1800" dirty="0" err="1"/>
              <a:t>Colab</a:t>
            </a:r>
            <a:r>
              <a:rPr lang="en-US" sz="1800" dirty="0"/>
              <a:t> Introduction Hands-on Workshop</a:t>
            </a:r>
          </a:p>
        </p:txBody>
      </p:sp>
      <p:sp>
        <p:nvSpPr>
          <p:cNvPr id="4" name="TextBox 3">
            <a:extLst>
              <a:ext uri="{FF2B5EF4-FFF2-40B4-BE49-F238E27FC236}">
                <a16:creationId xmlns:a16="http://schemas.microsoft.com/office/drawing/2014/main" id="{8649CCEC-978B-4187-B9D9-924E2CD23E12}"/>
              </a:ext>
            </a:extLst>
          </p:cNvPr>
          <p:cNvSpPr txBox="1"/>
          <p:nvPr/>
        </p:nvSpPr>
        <p:spPr>
          <a:xfrm>
            <a:off x="831526" y="1744113"/>
            <a:ext cx="10522274" cy="3693319"/>
          </a:xfrm>
          <a:prstGeom prst="rect">
            <a:avLst/>
          </a:prstGeom>
          <a:noFill/>
        </p:spPr>
        <p:txBody>
          <a:bodyPr wrap="square" rtlCol="0">
            <a:spAutoFit/>
          </a:bodyPr>
          <a:lstStyle/>
          <a:p>
            <a:pPr marL="342900" indent="-342900">
              <a:buAutoNum type="arabicPeriod"/>
            </a:pPr>
            <a:r>
              <a:rPr lang="en-SG" dirty="0"/>
              <a:t>Please go to this link. We will go through the code here. </a:t>
            </a:r>
          </a:p>
          <a:p>
            <a:endParaRPr lang="en-SG" dirty="0"/>
          </a:p>
          <a:p>
            <a:r>
              <a:rPr lang="en-SG" dirty="0">
                <a:hlinkClick r:id="rId3"/>
              </a:rPr>
              <a:t>https://github.com/shiernee/Getting_Started_with_AI_Tutorial/blob/main/AI_Workshop_Day1.ipynb</a:t>
            </a:r>
            <a:r>
              <a:rPr lang="en-SG" dirty="0"/>
              <a:t> </a:t>
            </a:r>
          </a:p>
          <a:p>
            <a:endParaRPr lang="en-SG" dirty="0"/>
          </a:p>
          <a:p>
            <a:r>
              <a:rPr lang="en-SG" dirty="0"/>
              <a:t>2. Click “Open in </a:t>
            </a:r>
            <a:r>
              <a:rPr lang="en-SG" dirty="0" err="1"/>
              <a:t>Colab</a:t>
            </a:r>
            <a:r>
              <a:rPr lang="en-SG" dirty="0"/>
              <a:t>” </a:t>
            </a:r>
          </a:p>
          <a:p>
            <a:endParaRPr lang="en-SG" dirty="0"/>
          </a:p>
          <a:p>
            <a:r>
              <a:rPr lang="en-SG" dirty="0"/>
              <a:t>3. Save a copy in your drive. </a:t>
            </a:r>
          </a:p>
          <a:p>
            <a:pPr marL="285750" indent="-285750">
              <a:buFontTx/>
              <a:buChar char="-"/>
            </a:pPr>
            <a:r>
              <a:rPr lang="en-SG" dirty="0"/>
              <a:t>File</a:t>
            </a:r>
          </a:p>
          <a:p>
            <a:pPr marL="285750" indent="-285750">
              <a:buFontTx/>
              <a:buChar char="-"/>
            </a:pPr>
            <a:r>
              <a:rPr lang="en-SG" dirty="0"/>
              <a:t>Save a copy in Drive</a:t>
            </a:r>
          </a:p>
          <a:p>
            <a:pPr marL="285750" indent="-285750">
              <a:buFontTx/>
              <a:buChar char="-"/>
            </a:pPr>
            <a:r>
              <a:rPr lang="en-SG" dirty="0"/>
              <a:t>You should see the name change to </a:t>
            </a:r>
          </a:p>
          <a:p>
            <a:r>
              <a:rPr lang="en-SG" dirty="0"/>
              <a:t>“Copy of AI_Workshop_Part1.ipynb”</a:t>
            </a:r>
          </a:p>
          <a:p>
            <a:pPr marL="285750" indent="-285750">
              <a:buFontTx/>
              <a:buChar char="-"/>
            </a:pPr>
            <a:r>
              <a:rPr lang="en-SG" dirty="0"/>
              <a:t>You should also see your </a:t>
            </a:r>
            <a:r>
              <a:rPr lang="en-SG" dirty="0" err="1"/>
              <a:t>ipynb</a:t>
            </a:r>
            <a:r>
              <a:rPr lang="en-SG" dirty="0"/>
              <a:t> file</a:t>
            </a:r>
          </a:p>
          <a:p>
            <a:r>
              <a:rPr lang="en-SG" dirty="0"/>
              <a:t>Is in your google drive</a:t>
            </a:r>
          </a:p>
        </p:txBody>
      </p:sp>
      <p:pic>
        <p:nvPicPr>
          <p:cNvPr id="9" name="Picture 8">
            <a:extLst>
              <a:ext uri="{FF2B5EF4-FFF2-40B4-BE49-F238E27FC236}">
                <a16:creationId xmlns:a16="http://schemas.microsoft.com/office/drawing/2014/main" id="{839CB349-F721-2224-5159-E9B1C273F93B}"/>
              </a:ext>
            </a:extLst>
          </p:cNvPr>
          <p:cNvPicPr>
            <a:picLocks noChangeAspect="1"/>
          </p:cNvPicPr>
          <p:nvPr/>
        </p:nvPicPr>
        <p:blipFill>
          <a:blip r:embed="rId4"/>
          <a:stretch>
            <a:fillRect/>
          </a:stretch>
        </p:blipFill>
        <p:spPr>
          <a:xfrm>
            <a:off x="6092663" y="1519986"/>
            <a:ext cx="3560373" cy="4694327"/>
          </a:xfrm>
          <a:prstGeom prst="rect">
            <a:avLst/>
          </a:prstGeom>
        </p:spPr>
      </p:pic>
    </p:spTree>
    <p:extLst>
      <p:ext uri="{BB962C8B-B14F-4D97-AF65-F5344CB8AC3E}">
        <p14:creationId xmlns:p14="http://schemas.microsoft.com/office/powerpoint/2010/main" val="1219578473"/>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6F46BB-4F00-FC52-7172-E2505B0862DC}"/>
              </a:ext>
            </a:extLst>
          </p:cNvPr>
          <p:cNvPicPr>
            <a:picLocks noChangeAspect="1"/>
          </p:cNvPicPr>
          <p:nvPr/>
        </p:nvPicPr>
        <p:blipFill>
          <a:blip r:embed="rId3"/>
          <a:stretch>
            <a:fillRect/>
          </a:stretch>
        </p:blipFill>
        <p:spPr>
          <a:xfrm>
            <a:off x="3860246" y="2921819"/>
            <a:ext cx="4651037" cy="1274903"/>
          </a:xfrm>
          <a:prstGeom prst="rect">
            <a:avLst/>
          </a:prstGeom>
        </p:spPr>
      </p:pic>
      <p:sp>
        <p:nvSpPr>
          <p:cNvPr id="5" name="Rectangle: Rounded Corners 4">
            <a:extLst>
              <a:ext uri="{FF2B5EF4-FFF2-40B4-BE49-F238E27FC236}">
                <a16:creationId xmlns:a16="http://schemas.microsoft.com/office/drawing/2014/main" id="{2BE8DDFB-C61E-47BD-B24F-AAF1E8A0801A}"/>
              </a:ext>
            </a:extLst>
          </p:cNvPr>
          <p:cNvSpPr/>
          <p:nvPr/>
        </p:nvSpPr>
        <p:spPr>
          <a:xfrm>
            <a:off x="3890499" y="3619558"/>
            <a:ext cx="3555330" cy="70123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19</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Classification</a:t>
            </a:r>
          </a:p>
        </p:txBody>
      </p:sp>
      <p:sp>
        <p:nvSpPr>
          <p:cNvPr id="4" name="TextBox 3">
            <a:extLst>
              <a:ext uri="{FF2B5EF4-FFF2-40B4-BE49-F238E27FC236}">
                <a16:creationId xmlns:a16="http://schemas.microsoft.com/office/drawing/2014/main" id="{8649CCEC-978B-4187-B9D9-924E2CD23E12}"/>
              </a:ext>
            </a:extLst>
          </p:cNvPr>
          <p:cNvSpPr txBox="1"/>
          <p:nvPr/>
        </p:nvSpPr>
        <p:spPr>
          <a:xfrm>
            <a:off x="831526" y="1744113"/>
            <a:ext cx="10522274" cy="707886"/>
          </a:xfrm>
          <a:prstGeom prst="rect">
            <a:avLst/>
          </a:prstGeom>
          <a:noFill/>
        </p:spPr>
        <p:txBody>
          <a:bodyPr wrap="square" rtlCol="0">
            <a:spAutoFit/>
          </a:bodyPr>
          <a:lstStyle/>
          <a:p>
            <a:pPr marL="342900" indent="-342900">
              <a:buAutoNum type="arabicPeriod"/>
            </a:pPr>
            <a:r>
              <a:rPr lang="en-SG" sz="2000" dirty="0"/>
              <a:t>To try with your datasets. Replace the datasets to your datasets for </a:t>
            </a:r>
          </a:p>
          <a:p>
            <a:pPr marL="800100" lvl="1" indent="-342900">
              <a:buFont typeface="Arial" panose="020B0604020202020204" pitchFamily="34" charset="0"/>
              <a:buChar char="•"/>
            </a:pPr>
            <a:r>
              <a:rPr lang="en-SG" sz="2000" dirty="0"/>
              <a:t>X, y</a:t>
            </a:r>
          </a:p>
        </p:txBody>
      </p:sp>
    </p:spTree>
    <p:extLst>
      <p:ext uri="{BB962C8B-B14F-4D97-AF65-F5344CB8AC3E}">
        <p14:creationId xmlns:p14="http://schemas.microsoft.com/office/powerpoint/2010/main" val="278942146"/>
      </p:ext>
    </p:extLst>
  </p:cSld>
  <p:clrMapOvr>
    <a:masterClrMapping/>
  </p:clrMapOvr>
  <mc:AlternateContent xmlns:mc="http://schemas.openxmlformats.org/markup-compatibility/2006" xmlns:p14="http://schemas.microsoft.com/office/powerpoint/2010/main">
    <mc:Choice Requires="p14">
      <p:transition spd="slow" p14:dur="2000" advTm="8276"/>
    </mc:Choice>
    <mc:Fallback xmlns="">
      <p:transition spd="slow" advTm="82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3FCD36-08D7-D5D0-3AD3-96F4F5645888}"/>
              </a:ext>
            </a:extLst>
          </p:cNvPr>
          <p:cNvGrpSpPr/>
          <p:nvPr/>
        </p:nvGrpSpPr>
        <p:grpSpPr>
          <a:xfrm>
            <a:off x="120958" y="1562757"/>
            <a:ext cx="3061324" cy="1960727"/>
            <a:chOff x="148170" y="2085988"/>
            <a:chExt cx="4177282" cy="2675480"/>
          </a:xfrm>
        </p:grpSpPr>
        <p:grpSp>
          <p:nvGrpSpPr>
            <p:cNvPr id="4" name="Group 3">
              <a:extLst>
                <a:ext uri="{FF2B5EF4-FFF2-40B4-BE49-F238E27FC236}">
                  <a16:creationId xmlns:a16="http://schemas.microsoft.com/office/drawing/2014/main" id="{F494330C-821F-D615-0AD0-2365D160AA05}"/>
                </a:ext>
              </a:extLst>
            </p:cNvPr>
            <p:cNvGrpSpPr/>
            <p:nvPr/>
          </p:nvGrpSpPr>
          <p:grpSpPr>
            <a:xfrm>
              <a:off x="148170" y="2085988"/>
              <a:ext cx="4177282" cy="2675480"/>
              <a:chOff x="2120348" y="2085988"/>
              <a:chExt cx="4177282" cy="2675480"/>
            </a:xfrm>
          </p:grpSpPr>
          <p:cxnSp>
            <p:nvCxnSpPr>
              <p:cNvPr id="7" name="Straight Connector 6">
                <a:extLst>
                  <a:ext uri="{FF2B5EF4-FFF2-40B4-BE49-F238E27FC236}">
                    <a16:creationId xmlns:a16="http://schemas.microsoft.com/office/drawing/2014/main" id="{1B88CB9A-CDEE-E5B6-990C-909A94C5212B}"/>
                  </a:ext>
                </a:extLst>
              </p:cNvPr>
              <p:cNvCxnSpPr>
                <a:cxnSpLocks/>
              </p:cNvCxnSpPr>
              <p:nvPr/>
            </p:nvCxnSpPr>
            <p:spPr>
              <a:xfrm>
                <a:off x="3790869" y="3273863"/>
                <a:ext cx="24961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D602FC5-D9F3-1528-86C6-02392D63EF94}"/>
                  </a:ext>
                </a:extLst>
              </p:cNvPr>
              <p:cNvGrpSpPr/>
              <p:nvPr/>
            </p:nvGrpSpPr>
            <p:grpSpPr>
              <a:xfrm>
                <a:off x="2120348" y="2085988"/>
                <a:ext cx="4177282" cy="2675480"/>
                <a:chOff x="2120348" y="2085988"/>
                <a:chExt cx="4177282" cy="2675480"/>
              </a:xfrm>
            </p:grpSpPr>
            <p:grpSp>
              <p:nvGrpSpPr>
                <p:cNvPr id="9" name="Group 8">
                  <a:extLst>
                    <a:ext uri="{FF2B5EF4-FFF2-40B4-BE49-F238E27FC236}">
                      <a16:creationId xmlns:a16="http://schemas.microsoft.com/office/drawing/2014/main" id="{B0C39064-DCC3-AC53-D59E-4944EC97348B}"/>
                    </a:ext>
                  </a:extLst>
                </p:cNvPr>
                <p:cNvGrpSpPr/>
                <p:nvPr/>
              </p:nvGrpSpPr>
              <p:grpSpPr>
                <a:xfrm>
                  <a:off x="2120348" y="2805878"/>
                  <a:ext cx="1998808" cy="1955590"/>
                  <a:chOff x="54580" y="2630024"/>
                  <a:chExt cx="1801928" cy="1664885"/>
                </a:xfrm>
              </p:grpSpPr>
              <p:sp>
                <p:nvSpPr>
                  <p:cNvPr id="16" name="Arc 15">
                    <a:extLst>
                      <a:ext uri="{FF2B5EF4-FFF2-40B4-BE49-F238E27FC236}">
                        <a16:creationId xmlns:a16="http://schemas.microsoft.com/office/drawing/2014/main" id="{E14A9632-1EB2-D2DF-91E3-8EC6023EDB16}"/>
                      </a:ext>
                    </a:extLst>
                  </p:cNvPr>
                  <p:cNvSpPr/>
                  <p:nvPr/>
                </p:nvSpPr>
                <p:spPr>
                  <a:xfrm>
                    <a:off x="1047384" y="3480976"/>
                    <a:ext cx="809124" cy="813933"/>
                  </a:xfrm>
                  <a:prstGeom prst="arc">
                    <a:avLst>
                      <a:gd name="adj1" fmla="val 16200000"/>
                      <a:gd name="adj2" fmla="val 10727635"/>
                    </a:avLst>
                  </a:prstGeom>
                  <a:ln w="412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F681E689-B750-51DA-98E2-B4616AFBDAEC}"/>
                      </a:ext>
                    </a:extLst>
                  </p:cNvPr>
                  <p:cNvCxnSpPr/>
                  <p:nvPr/>
                </p:nvCxnSpPr>
                <p:spPr>
                  <a:xfrm flipH="1">
                    <a:off x="54580" y="3890939"/>
                    <a:ext cx="1010242" cy="6331"/>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A41341-6672-FDB6-AC98-0EC05455AB69}"/>
                      </a:ext>
                    </a:extLst>
                  </p:cNvPr>
                  <p:cNvCxnSpPr>
                    <a:cxnSpLocks/>
                  </p:cNvCxnSpPr>
                  <p:nvPr/>
                </p:nvCxnSpPr>
                <p:spPr>
                  <a:xfrm flipV="1">
                    <a:off x="1472326" y="2630024"/>
                    <a:ext cx="0" cy="860621"/>
                  </a:xfrm>
                  <a:prstGeom prst="line">
                    <a:avLst/>
                  </a:prstGeom>
                  <a:ln w="41275">
                    <a:solidFill>
                      <a:srgbClr val="00B050"/>
                    </a:solidFill>
                    <a:tailEnd type="ova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2D69071-B221-2FC4-E3F6-10C899CCB65A}"/>
                      </a:ext>
                    </a:extLst>
                  </p:cNvPr>
                  <p:cNvSpPr/>
                  <p:nvPr/>
                </p:nvSpPr>
                <p:spPr>
                  <a:xfrm>
                    <a:off x="1160746" y="359994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4812F1F4-FA96-0B90-5D55-BE088153C1F2}"/>
                    </a:ext>
                  </a:extLst>
                </p:cNvPr>
                <p:cNvSpPr txBox="1"/>
                <p:nvPr/>
              </p:nvSpPr>
              <p:spPr>
                <a:xfrm>
                  <a:off x="2419019" y="2379419"/>
                  <a:ext cx="141694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2013</a:t>
                  </a:r>
                  <a:endParaRPr lang="en-SG"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BAA3220-9E3F-C1A6-ACD7-9CEA70E360D9}"/>
                    </a:ext>
                  </a:extLst>
                </p:cNvPr>
                <p:cNvSpPr txBox="1"/>
                <p:nvPr/>
              </p:nvSpPr>
              <p:spPr>
                <a:xfrm>
                  <a:off x="3762880" y="2085988"/>
                  <a:ext cx="2534750"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Biomedical Engineering, UM, MSIA</a:t>
                  </a:r>
                </a:p>
                <a:p>
                  <a:endParaRPr lang="en-US" sz="16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Supported by </a:t>
                  </a:r>
                  <a:r>
                    <a:rPr lang="en-SG" sz="1600" dirty="0">
                      <a:latin typeface="Arial" panose="020B0604020202020204" pitchFamily="34" charset="0"/>
                      <a:cs typeface="Arial" panose="020B0604020202020204" pitchFamily="34" charset="0"/>
                    </a:rPr>
                    <a:t>JPA</a:t>
                  </a:r>
                  <a:endParaRPr lang="en-SG" sz="16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86EF469E-765C-080A-54A9-57BCAA3757F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4000" b="55111" l="30667" r="62667">
                              <a14:foregroundMark x1="62667" y1="25333" x2="62667" y2="25333"/>
                              <a14:foregroundMark x1="46222" y1="54667" x2="47556" y2="55111"/>
                            </a14:backgroundRemoval>
                          </a14:imgEffect>
                        </a14:imgLayer>
                      </a14:imgProps>
                    </a:ext>
                  </a:extLst>
                </a:blip>
                <a:srcRect l="27792" t="20763" r="36051" b="43593"/>
                <a:stretch/>
              </p:blipFill>
              <p:spPr>
                <a:xfrm>
                  <a:off x="3362240" y="4037615"/>
                  <a:ext cx="563411" cy="555410"/>
                </a:xfrm>
                <a:prstGeom prst="rect">
                  <a:avLst/>
                </a:prstGeom>
              </p:spPr>
            </p:pic>
          </p:grpSp>
        </p:grpSp>
        <p:sp>
          <p:nvSpPr>
            <p:cNvPr id="6" name="TextBox 5">
              <a:extLst>
                <a:ext uri="{FF2B5EF4-FFF2-40B4-BE49-F238E27FC236}">
                  <a16:creationId xmlns:a16="http://schemas.microsoft.com/office/drawing/2014/main" id="{C7787981-09CE-AD46-6AF2-0806611B2806}"/>
                </a:ext>
              </a:extLst>
            </p:cNvPr>
            <p:cNvSpPr txBox="1"/>
            <p:nvPr/>
          </p:nvSpPr>
          <p:spPr>
            <a:xfrm>
              <a:off x="1785455" y="3310238"/>
              <a:ext cx="2389719" cy="338554"/>
            </a:xfrm>
            <a:prstGeom prst="rect">
              <a:avLst/>
            </a:prstGeom>
            <a:noFill/>
          </p:spPr>
          <p:txBody>
            <a:bodyPr wrap="square" rtlCol="0">
              <a:spAutoFit/>
            </a:bodyPr>
            <a:lstStyle/>
            <a:p>
              <a:endParaRPr lang="en-SG" sz="1600" dirty="0">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6068D721-A64F-6431-B00C-16C45FD1F42B}"/>
              </a:ext>
            </a:extLst>
          </p:cNvPr>
          <p:cNvGrpSpPr/>
          <p:nvPr/>
        </p:nvGrpSpPr>
        <p:grpSpPr>
          <a:xfrm>
            <a:off x="120958" y="2855854"/>
            <a:ext cx="5807158" cy="3053886"/>
            <a:chOff x="120958" y="2855854"/>
            <a:chExt cx="7418074" cy="3901040"/>
          </a:xfrm>
        </p:grpSpPr>
        <p:grpSp>
          <p:nvGrpSpPr>
            <p:cNvPr id="21" name="Group 20">
              <a:extLst>
                <a:ext uri="{FF2B5EF4-FFF2-40B4-BE49-F238E27FC236}">
                  <a16:creationId xmlns:a16="http://schemas.microsoft.com/office/drawing/2014/main" id="{FCAA9324-7736-ED47-BF9C-3E528FA95072}"/>
                </a:ext>
              </a:extLst>
            </p:cNvPr>
            <p:cNvGrpSpPr/>
            <p:nvPr/>
          </p:nvGrpSpPr>
          <p:grpSpPr>
            <a:xfrm>
              <a:off x="2133504" y="2855854"/>
              <a:ext cx="5405528" cy="3657417"/>
              <a:chOff x="2171788" y="3824408"/>
              <a:chExt cx="5405528" cy="3657417"/>
            </a:xfrm>
          </p:grpSpPr>
          <p:grpSp>
            <p:nvGrpSpPr>
              <p:cNvPr id="23" name="Group 22">
                <a:extLst>
                  <a:ext uri="{FF2B5EF4-FFF2-40B4-BE49-F238E27FC236}">
                    <a16:creationId xmlns:a16="http://schemas.microsoft.com/office/drawing/2014/main" id="{7DC277A8-B8A7-791A-4872-2A35C7D2F3A9}"/>
                  </a:ext>
                </a:extLst>
              </p:cNvPr>
              <p:cNvGrpSpPr/>
              <p:nvPr/>
            </p:nvGrpSpPr>
            <p:grpSpPr>
              <a:xfrm>
                <a:off x="2171788" y="3824408"/>
                <a:ext cx="5405528" cy="3657417"/>
                <a:chOff x="4127235" y="3824408"/>
                <a:chExt cx="5405528" cy="3657417"/>
              </a:xfrm>
            </p:grpSpPr>
            <p:grpSp>
              <p:nvGrpSpPr>
                <p:cNvPr id="25" name="Group 24">
                  <a:extLst>
                    <a:ext uri="{FF2B5EF4-FFF2-40B4-BE49-F238E27FC236}">
                      <a16:creationId xmlns:a16="http://schemas.microsoft.com/office/drawing/2014/main" id="{0572CA24-BB28-7BE1-6811-3F19E6420723}"/>
                    </a:ext>
                  </a:extLst>
                </p:cNvPr>
                <p:cNvGrpSpPr/>
                <p:nvPr/>
              </p:nvGrpSpPr>
              <p:grpSpPr>
                <a:xfrm>
                  <a:off x="4127235" y="3824408"/>
                  <a:ext cx="2063339" cy="2818173"/>
                  <a:chOff x="1877043" y="3497146"/>
                  <a:chExt cx="1860103" cy="2399242"/>
                </a:xfrm>
              </p:grpSpPr>
              <p:cxnSp>
                <p:nvCxnSpPr>
                  <p:cNvPr id="30" name="Straight Connector 29">
                    <a:extLst>
                      <a:ext uri="{FF2B5EF4-FFF2-40B4-BE49-F238E27FC236}">
                        <a16:creationId xmlns:a16="http://schemas.microsoft.com/office/drawing/2014/main" id="{51730CE9-1530-12E7-10AF-B9D7E47B6543}"/>
                      </a:ext>
                    </a:extLst>
                  </p:cNvPr>
                  <p:cNvCxnSpPr/>
                  <p:nvPr/>
                </p:nvCxnSpPr>
                <p:spPr>
                  <a:xfrm rot="10800000" flipH="1" flipV="1">
                    <a:off x="1877043" y="3890939"/>
                    <a:ext cx="1047386"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408A3271-4C34-F3EA-31E6-994FF2254A39}"/>
                      </a:ext>
                    </a:extLst>
                  </p:cNvPr>
                  <p:cNvSpPr/>
                  <p:nvPr/>
                </p:nvSpPr>
                <p:spPr>
                  <a:xfrm rot="10800000">
                    <a:off x="2928022" y="3497146"/>
                    <a:ext cx="809124" cy="813933"/>
                  </a:xfrm>
                  <a:prstGeom prst="arc">
                    <a:avLst>
                      <a:gd name="adj1" fmla="val 21542549"/>
                      <a:gd name="adj2" fmla="val 16511561"/>
                    </a:avLst>
                  </a:pr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17E3609B-C687-1521-C14D-2A485A2B3356}"/>
                      </a:ext>
                    </a:extLst>
                  </p:cNvPr>
                  <p:cNvCxnSpPr>
                    <a:cxnSpLocks/>
                  </p:cNvCxnSpPr>
                  <p:nvPr/>
                </p:nvCxnSpPr>
                <p:spPr>
                  <a:xfrm>
                    <a:off x="3312205" y="4301412"/>
                    <a:ext cx="0" cy="1594976"/>
                  </a:xfrm>
                  <a:prstGeom prst="line">
                    <a:avLst/>
                  </a:prstGeom>
                  <a:ln w="41275">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1160068-C5F9-4A4A-FB6D-FDE7D40395EA}"/>
                      </a:ext>
                    </a:extLst>
                  </p:cNvPr>
                  <p:cNvSpPr/>
                  <p:nvPr/>
                </p:nvSpPr>
                <p:spPr>
                  <a:xfrm>
                    <a:off x="3044583" y="3616112"/>
                    <a:ext cx="576000" cy="576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latin typeface="Arial" panose="020B0604020202020204" pitchFamily="34" charset="0"/>
                      <a:cs typeface="Arial" panose="020B0604020202020204" pitchFamily="34" charset="0"/>
                    </a:endParaRPr>
                  </a:p>
                </p:txBody>
              </p:sp>
            </p:grpSp>
            <p:sp>
              <p:nvSpPr>
                <p:cNvPr id="26" name="TextBox 25">
                  <a:extLst>
                    <a:ext uri="{FF2B5EF4-FFF2-40B4-BE49-F238E27FC236}">
                      <a16:creationId xmlns:a16="http://schemas.microsoft.com/office/drawing/2014/main" id="{2D1E073D-DEB3-1074-B874-336C13BEF27D}"/>
                    </a:ext>
                  </a:extLst>
                </p:cNvPr>
                <p:cNvSpPr txBox="1"/>
                <p:nvPr/>
              </p:nvSpPr>
              <p:spPr>
                <a:xfrm>
                  <a:off x="5554696" y="5181558"/>
                  <a:ext cx="2231946" cy="47178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2015-2019</a:t>
                  </a:r>
                  <a:endParaRPr lang="en-SG"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D6C8C32-8090-BD38-5C08-D14036682A08}"/>
                    </a:ext>
                  </a:extLst>
                </p:cNvPr>
                <p:cNvSpPr txBox="1"/>
                <p:nvPr/>
              </p:nvSpPr>
              <p:spPr>
                <a:xfrm>
                  <a:off x="5870816" y="4704445"/>
                  <a:ext cx="2751300" cy="43247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PhD @ NUS, SG</a:t>
                  </a:r>
                  <a:endParaRPr lang="en-SG" sz="1600" b="1"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C8DAF46F-EFCC-24FD-08A0-85616D0A2997}"/>
                    </a:ext>
                  </a:extLst>
                </p:cNvPr>
                <p:cNvCxnSpPr/>
                <p:nvPr/>
              </p:nvCxnSpPr>
              <p:spPr>
                <a:xfrm flipV="1">
                  <a:off x="5822100" y="5168958"/>
                  <a:ext cx="223194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D67882-A2AA-667D-793D-DCFA27F370B9}"/>
                    </a:ext>
                  </a:extLst>
                </p:cNvPr>
                <p:cNvSpPr txBox="1"/>
                <p:nvPr/>
              </p:nvSpPr>
              <p:spPr>
                <a:xfrm>
                  <a:off x="5842142" y="5665943"/>
                  <a:ext cx="3690621" cy="181588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Biomechanics Analysis Of Umbilical Vessels And Placenta Tissue In Normal And Intrauterine Growth Restriction Pregnancies.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Supported by President Graduate Fellowship</a:t>
                  </a:r>
                  <a:endParaRPr lang="en-SG" sz="1600" dirty="0">
                    <a:latin typeface="Arial" panose="020B0604020202020204" pitchFamily="34" charset="0"/>
                    <a:cs typeface="Arial" panose="020B0604020202020204" pitchFamily="34" charset="0"/>
                  </a:endParaRPr>
                </a:p>
              </p:txBody>
            </p:sp>
          </p:grpSp>
          <p:pic>
            <p:nvPicPr>
              <p:cNvPr id="24" name="Picture 23">
                <a:extLst>
                  <a:ext uri="{FF2B5EF4-FFF2-40B4-BE49-F238E27FC236}">
                    <a16:creationId xmlns:a16="http://schemas.microsoft.com/office/drawing/2014/main" id="{3F346138-4FA3-AE43-8061-938007174483}"/>
                  </a:ext>
                </a:extLst>
              </p:cNvPr>
              <p:cNvPicPr>
                <a:picLocks noChangeAspect="1"/>
              </p:cNvPicPr>
              <p:nvPr/>
            </p:nvPicPr>
            <p:blipFill>
              <a:blip r:embed="rId5"/>
              <a:stretch>
                <a:fillRect/>
              </a:stretch>
            </p:blipFill>
            <p:spPr>
              <a:xfrm>
                <a:off x="3555018" y="4031637"/>
                <a:ext cx="490674" cy="605318"/>
              </a:xfrm>
              <a:prstGeom prst="rect">
                <a:avLst/>
              </a:prstGeom>
            </p:spPr>
          </p:pic>
        </p:grpSp>
        <p:pic>
          <p:nvPicPr>
            <p:cNvPr id="22" name="Picture 21">
              <a:extLst>
                <a:ext uri="{FF2B5EF4-FFF2-40B4-BE49-F238E27FC236}">
                  <a16:creationId xmlns:a16="http://schemas.microsoft.com/office/drawing/2014/main" id="{49205654-12F1-F7B3-4D67-FE2B56F148FF}"/>
                </a:ext>
              </a:extLst>
            </p:cNvPr>
            <p:cNvPicPr>
              <a:picLocks noChangeAspect="1"/>
            </p:cNvPicPr>
            <p:nvPr/>
          </p:nvPicPr>
          <p:blipFill>
            <a:blip r:embed="rId6"/>
            <a:stretch>
              <a:fillRect/>
            </a:stretch>
          </p:blipFill>
          <p:spPr>
            <a:xfrm>
              <a:off x="120958" y="4192461"/>
              <a:ext cx="3415511" cy="2564433"/>
            </a:xfrm>
            <a:prstGeom prst="rect">
              <a:avLst/>
            </a:prstGeom>
          </p:spPr>
        </p:pic>
      </p:grpSp>
      <p:grpSp>
        <p:nvGrpSpPr>
          <p:cNvPr id="34" name="Group 33">
            <a:extLst>
              <a:ext uri="{FF2B5EF4-FFF2-40B4-BE49-F238E27FC236}">
                <a16:creationId xmlns:a16="http://schemas.microsoft.com/office/drawing/2014/main" id="{B34859C8-8357-5E78-E8F1-ACB0E57462C3}"/>
              </a:ext>
            </a:extLst>
          </p:cNvPr>
          <p:cNvGrpSpPr/>
          <p:nvPr/>
        </p:nvGrpSpPr>
        <p:grpSpPr>
          <a:xfrm>
            <a:off x="3380707" y="1041045"/>
            <a:ext cx="6634885" cy="2691423"/>
            <a:chOff x="4196843" y="1108927"/>
            <a:chExt cx="6634885" cy="2691423"/>
          </a:xfrm>
        </p:grpSpPr>
        <p:grpSp>
          <p:nvGrpSpPr>
            <p:cNvPr id="35" name="Group 34">
              <a:extLst>
                <a:ext uri="{FF2B5EF4-FFF2-40B4-BE49-F238E27FC236}">
                  <a16:creationId xmlns:a16="http://schemas.microsoft.com/office/drawing/2014/main" id="{55F77072-89E9-1EA3-F5AA-040AD175B0F3}"/>
                </a:ext>
              </a:extLst>
            </p:cNvPr>
            <p:cNvGrpSpPr/>
            <p:nvPr/>
          </p:nvGrpSpPr>
          <p:grpSpPr>
            <a:xfrm>
              <a:off x="4196843" y="1763368"/>
              <a:ext cx="4019159" cy="2036982"/>
              <a:chOff x="-1766770" y="2560731"/>
              <a:chExt cx="3623278" cy="1734178"/>
            </a:xfrm>
          </p:grpSpPr>
          <p:sp>
            <p:nvSpPr>
              <p:cNvPr id="42" name="Arc 41">
                <a:extLst>
                  <a:ext uri="{FF2B5EF4-FFF2-40B4-BE49-F238E27FC236}">
                    <a16:creationId xmlns:a16="http://schemas.microsoft.com/office/drawing/2014/main" id="{9A5EB3B7-8693-8F97-5018-8835E5AF5B49}"/>
                  </a:ext>
                </a:extLst>
              </p:cNvPr>
              <p:cNvSpPr/>
              <p:nvPr/>
            </p:nvSpPr>
            <p:spPr>
              <a:xfrm>
                <a:off x="1047384" y="3480976"/>
                <a:ext cx="809124" cy="813933"/>
              </a:xfrm>
              <a:prstGeom prst="arc">
                <a:avLst>
                  <a:gd name="adj1" fmla="val 16200000"/>
                  <a:gd name="adj2" fmla="val 10727635"/>
                </a:avLst>
              </a:prstGeom>
              <a:ln w="412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362654D5-F96E-A4FF-9CEE-A6F9D13C3199}"/>
                  </a:ext>
                </a:extLst>
              </p:cNvPr>
              <p:cNvCxnSpPr>
                <a:cxnSpLocks/>
              </p:cNvCxnSpPr>
              <p:nvPr/>
            </p:nvCxnSpPr>
            <p:spPr>
              <a:xfrm flipH="1">
                <a:off x="-1766770" y="3890939"/>
                <a:ext cx="2818339" cy="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2E7EEA-6ACD-612A-AAFC-1E5C72396C89}"/>
                  </a:ext>
                </a:extLst>
              </p:cNvPr>
              <p:cNvCxnSpPr>
                <a:cxnSpLocks/>
              </p:cNvCxnSpPr>
              <p:nvPr/>
            </p:nvCxnSpPr>
            <p:spPr>
              <a:xfrm flipV="1">
                <a:off x="1472325" y="2560731"/>
                <a:ext cx="0" cy="923119"/>
              </a:xfrm>
              <a:prstGeom prst="line">
                <a:avLst/>
              </a:prstGeom>
              <a:ln w="41275">
                <a:solidFill>
                  <a:srgbClr val="FFC000"/>
                </a:solidFill>
                <a:tailEnd type="ova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EEDF7E9-E366-403D-A495-AD9F48FEC2A6}"/>
                  </a:ext>
                </a:extLst>
              </p:cNvPr>
              <p:cNvSpPr/>
              <p:nvPr/>
            </p:nvSpPr>
            <p:spPr>
              <a:xfrm>
                <a:off x="1160746" y="3599942"/>
                <a:ext cx="576000" cy="57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Arial" panose="020B0604020202020204" pitchFamily="34" charset="0"/>
                  <a:cs typeface="Arial" panose="020B0604020202020204" pitchFamily="34" charset="0"/>
                </a:endParaRPr>
              </a:p>
            </p:txBody>
          </p:sp>
        </p:grpSp>
        <p:sp>
          <p:nvSpPr>
            <p:cNvPr id="36" name="TextBox 35">
              <a:extLst>
                <a:ext uri="{FF2B5EF4-FFF2-40B4-BE49-F238E27FC236}">
                  <a16:creationId xmlns:a16="http://schemas.microsoft.com/office/drawing/2014/main" id="{8A8B3879-B1D9-8901-9FAB-8D8496B0A021}"/>
                </a:ext>
              </a:extLst>
            </p:cNvPr>
            <p:cNvSpPr txBox="1"/>
            <p:nvPr/>
          </p:nvSpPr>
          <p:spPr>
            <a:xfrm>
              <a:off x="7621042" y="1269868"/>
              <a:ext cx="250201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2019-2020</a:t>
              </a:r>
              <a:endParaRPr lang="en-SG"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8BECE5F-10D6-D4CE-5C7B-49746D8C07DA}"/>
                </a:ext>
              </a:extLst>
            </p:cNvPr>
            <p:cNvSpPr txBox="1"/>
            <p:nvPr/>
          </p:nvSpPr>
          <p:spPr>
            <a:xfrm>
              <a:off x="7792237" y="1752021"/>
              <a:ext cx="2927516"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Postdoctoral @ A*STAR,SG</a:t>
              </a:r>
              <a:endParaRPr lang="en-SG" sz="1600" b="1" dirty="0">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22886B39-4C18-4399-5D54-987F8C142805}"/>
                </a:ext>
              </a:extLst>
            </p:cNvPr>
            <p:cNvPicPr>
              <a:picLocks noChangeAspect="1"/>
            </p:cNvPicPr>
            <p:nvPr/>
          </p:nvPicPr>
          <p:blipFill>
            <a:blip r:embed="rId7"/>
            <a:stretch>
              <a:fillRect/>
            </a:stretch>
          </p:blipFill>
          <p:spPr>
            <a:xfrm>
              <a:off x="7458242" y="3082924"/>
              <a:ext cx="597277" cy="417838"/>
            </a:xfrm>
            <a:prstGeom prst="rect">
              <a:avLst/>
            </a:prstGeom>
          </p:spPr>
        </p:pic>
        <p:cxnSp>
          <p:nvCxnSpPr>
            <p:cNvPr id="39" name="Straight Connector 38">
              <a:extLst>
                <a:ext uri="{FF2B5EF4-FFF2-40B4-BE49-F238E27FC236}">
                  <a16:creationId xmlns:a16="http://schemas.microsoft.com/office/drawing/2014/main" id="{A47E78A2-BDBA-99D8-42F8-8C37CE4CF36B}"/>
                </a:ext>
              </a:extLst>
            </p:cNvPr>
            <p:cNvCxnSpPr/>
            <p:nvPr/>
          </p:nvCxnSpPr>
          <p:spPr>
            <a:xfrm>
              <a:off x="7853713" y="2090575"/>
              <a:ext cx="264689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50346E-0A8B-AE41-2C71-F1DD632B237B}"/>
                </a:ext>
              </a:extLst>
            </p:cNvPr>
            <p:cNvSpPr txBox="1"/>
            <p:nvPr/>
          </p:nvSpPr>
          <p:spPr>
            <a:xfrm>
              <a:off x="7904212" y="2116324"/>
              <a:ext cx="292751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AI in Biomedical Applications</a:t>
              </a:r>
              <a:endParaRPr lang="en-SG" sz="1600" dirty="0">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8F8D2EDF-819A-378F-0BCC-92ED41A13BEE}"/>
                </a:ext>
              </a:extLst>
            </p:cNvPr>
            <p:cNvPicPr>
              <a:picLocks noChangeAspect="1"/>
            </p:cNvPicPr>
            <p:nvPr/>
          </p:nvPicPr>
          <p:blipFill>
            <a:blip r:embed="rId8"/>
            <a:stretch>
              <a:fillRect/>
            </a:stretch>
          </p:blipFill>
          <p:spPr>
            <a:xfrm>
              <a:off x="4757611" y="1108927"/>
              <a:ext cx="2806247" cy="1870831"/>
            </a:xfrm>
            <a:prstGeom prst="rect">
              <a:avLst/>
            </a:prstGeom>
          </p:spPr>
        </p:pic>
      </p:grpSp>
      <p:grpSp>
        <p:nvGrpSpPr>
          <p:cNvPr id="46" name="Group 45">
            <a:extLst>
              <a:ext uri="{FF2B5EF4-FFF2-40B4-BE49-F238E27FC236}">
                <a16:creationId xmlns:a16="http://schemas.microsoft.com/office/drawing/2014/main" id="{0F3CE75E-D3BC-8FC6-DB6E-526ECF637D50}"/>
              </a:ext>
            </a:extLst>
          </p:cNvPr>
          <p:cNvGrpSpPr/>
          <p:nvPr/>
        </p:nvGrpSpPr>
        <p:grpSpPr>
          <a:xfrm>
            <a:off x="7550422" y="2825710"/>
            <a:ext cx="4673334" cy="3410095"/>
            <a:chOff x="7554191" y="2863639"/>
            <a:chExt cx="4673334" cy="3410095"/>
          </a:xfrm>
        </p:grpSpPr>
        <p:pic>
          <p:nvPicPr>
            <p:cNvPr id="47" name="Picture 46" descr="Email&#10;&#10;Description automatically generated with medium confidence">
              <a:extLst>
                <a:ext uri="{FF2B5EF4-FFF2-40B4-BE49-F238E27FC236}">
                  <a16:creationId xmlns:a16="http://schemas.microsoft.com/office/drawing/2014/main" id="{801D4674-0294-FA94-8429-19EA730DE839}"/>
                </a:ext>
              </a:extLst>
            </p:cNvPr>
            <p:cNvPicPr>
              <a:picLocks noChangeAspect="1"/>
            </p:cNvPicPr>
            <p:nvPr/>
          </p:nvPicPr>
          <p:blipFill rotWithShape="1">
            <a:blip r:embed="rId9"/>
            <a:srcRect t="31172" r="36471"/>
            <a:stretch/>
          </p:blipFill>
          <p:spPr>
            <a:xfrm>
              <a:off x="7626661" y="3848237"/>
              <a:ext cx="1922684" cy="1243605"/>
            </a:xfrm>
            <a:prstGeom prst="rect">
              <a:avLst/>
            </a:prstGeom>
          </p:spPr>
        </p:pic>
        <p:grpSp>
          <p:nvGrpSpPr>
            <p:cNvPr id="48" name="Group 47">
              <a:extLst>
                <a:ext uri="{FF2B5EF4-FFF2-40B4-BE49-F238E27FC236}">
                  <a16:creationId xmlns:a16="http://schemas.microsoft.com/office/drawing/2014/main" id="{A3204C79-6A18-6615-5B92-15257DC2D6B7}"/>
                </a:ext>
              </a:extLst>
            </p:cNvPr>
            <p:cNvGrpSpPr/>
            <p:nvPr/>
          </p:nvGrpSpPr>
          <p:grpSpPr>
            <a:xfrm>
              <a:off x="7554191" y="2863639"/>
              <a:ext cx="2461508" cy="2618114"/>
              <a:chOff x="1518093" y="3497146"/>
              <a:chExt cx="2219053" cy="2228922"/>
            </a:xfrm>
          </p:grpSpPr>
          <p:cxnSp>
            <p:nvCxnSpPr>
              <p:cNvPr id="55" name="Straight Connector 54">
                <a:extLst>
                  <a:ext uri="{FF2B5EF4-FFF2-40B4-BE49-F238E27FC236}">
                    <a16:creationId xmlns:a16="http://schemas.microsoft.com/office/drawing/2014/main" id="{FC424E97-9ACF-8DA3-45A4-E9A38A18A364}"/>
                  </a:ext>
                </a:extLst>
              </p:cNvPr>
              <p:cNvCxnSpPr>
                <a:cxnSpLocks/>
              </p:cNvCxnSpPr>
              <p:nvPr/>
            </p:nvCxnSpPr>
            <p:spPr>
              <a:xfrm>
                <a:off x="1518093" y="3890939"/>
                <a:ext cx="1406336" cy="0"/>
              </a:xfrm>
              <a:prstGeom prst="line">
                <a:avLst/>
              </a:prstGeom>
              <a:ln w="41275">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5262BC6-D2DA-4705-3205-88F2FFC79C0D}"/>
                  </a:ext>
                </a:extLst>
              </p:cNvPr>
              <p:cNvSpPr/>
              <p:nvPr/>
            </p:nvSpPr>
            <p:spPr>
              <a:xfrm rot="10800000">
                <a:off x="2928022" y="3497146"/>
                <a:ext cx="809124" cy="813933"/>
              </a:xfrm>
              <a:prstGeom prst="arc">
                <a:avLst>
                  <a:gd name="adj1" fmla="val 21542549"/>
                  <a:gd name="adj2" fmla="val 16511561"/>
                </a:avLst>
              </a:prstGeom>
              <a:ln w="41275">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Arial" panose="020B0604020202020204"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21A21838-E989-157E-B65A-0711513A2DCA}"/>
                  </a:ext>
                </a:extLst>
              </p:cNvPr>
              <p:cNvCxnSpPr/>
              <p:nvPr/>
            </p:nvCxnSpPr>
            <p:spPr>
              <a:xfrm rot="10800000" flipV="1">
                <a:off x="3299438" y="4294784"/>
                <a:ext cx="0" cy="1431284"/>
              </a:xfrm>
              <a:prstGeom prst="line">
                <a:avLst/>
              </a:prstGeom>
              <a:ln w="41275">
                <a:solidFill>
                  <a:srgbClr val="C0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BC8D78A-8227-8038-62EA-DE43F6D047B5}"/>
                  </a:ext>
                </a:extLst>
              </p:cNvPr>
              <p:cNvSpPr/>
              <p:nvPr/>
            </p:nvSpPr>
            <p:spPr>
              <a:xfrm>
                <a:off x="3044583" y="3616112"/>
                <a:ext cx="576000" cy="576000"/>
              </a:xfrm>
              <a:prstGeom prst="ellipse">
                <a:avLst/>
              </a:prstGeom>
              <a:solidFill>
                <a:srgbClr val="C00000"/>
              </a:solidFill>
              <a:ln>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Arial" panose="020B0604020202020204" pitchFamily="34" charset="0"/>
                  <a:cs typeface="Arial" panose="020B0604020202020204" pitchFamily="34" charset="0"/>
                </a:endParaRPr>
              </a:p>
            </p:txBody>
          </p:sp>
        </p:grpSp>
        <p:sp>
          <p:nvSpPr>
            <p:cNvPr id="49" name="TextBox 48">
              <a:extLst>
                <a:ext uri="{FF2B5EF4-FFF2-40B4-BE49-F238E27FC236}">
                  <a16:creationId xmlns:a16="http://schemas.microsoft.com/office/drawing/2014/main" id="{0CD73AB7-0FD6-E839-28CC-5F64D6476455}"/>
                </a:ext>
              </a:extLst>
            </p:cNvPr>
            <p:cNvSpPr txBox="1"/>
            <p:nvPr/>
          </p:nvSpPr>
          <p:spPr>
            <a:xfrm>
              <a:off x="9566933" y="4263358"/>
              <a:ext cx="164324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2021-Current</a:t>
              </a:r>
              <a:endParaRPr lang="en-SG" b="1"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4E9DEBBA-C246-DCAD-F431-B3901A7D4F97}"/>
                </a:ext>
              </a:extLst>
            </p:cNvPr>
            <p:cNvSpPr txBox="1"/>
            <p:nvPr/>
          </p:nvSpPr>
          <p:spPr>
            <a:xfrm>
              <a:off x="9568522" y="3832307"/>
              <a:ext cx="2359455"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Senior Lecturer @ UM</a:t>
              </a:r>
              <a:endParaRPr lang="en-SG" sz="1600" b="1" dirty="0">
                <a:latin typeface="Arial" panose="020B0604020202020204"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2CA84BCB-931F-CA6C-7DCF-2D20B59A9EB3}"/>
                </a:ext>
              </a:extLst>
            </p:cNvPr>
            <p:cNvCxnSpPr>
              <a:cxnSpLocks/>
            </p:cNvCxnSpPr>
            <p:nvPr/>
          </p:nvCxnSpPr>
          <p:spPr>
            <a:xfrm>
              <a:off x="9573139" y="4217109"/>
              <a:ext cx="2242295" cy="0"/>
            </a:xfrm>
            <a:prstGeom prst="line">
              <a:avLst/>
            </a:prstGeom>
            <a:ln w="3810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F9014E7-4885-118D-61B1-5F895EDEB7B5}"/>
                </a:ext>
              </a:extLst>
            </p:cNvPr>
            <p:cNvSpPr txBox="1"/>
            <p:nvPr/>
          </p:nvSpPr>
          <p:spPr>
            <a:xfrm>
              <a:off x="9576907" y="4793917"/>
              <a:ext cx="2618862"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Research Interest: </a:t>
              </a:r>
            </a:p>
            <a:p>
              <a:pPr marL="182563" indent="-182563">
                <a:buFont typeface="Arial" panose="020B0604020202020204" pitchFamily="34" charset="0"/>
                <a:buChar char="•"/>
              </a:pPr>
              <a:r>
                <a:rPr lang="en-US" sz="1600" dirty="0">
                  <a:latin typeface="Arial" panose="020B0604020202020204" pitchFamily="34" charset="0"/>
                  <a:cs typeface="Arial" panose="020B0604020202020204" pitchFamily="34" charset="0"/>
                </a:rPr>
                <a:t>Fetal Health Informatics,  </a:t>
              </a:r>
            </a:p>
            <a:p>
              <a:pPr marL="182563" indent="-182563">
                <a:buFont typeface="Arial" panose="020B0604020202020204" pitchFamily="34" charset="0"/>
                <a:buChar char="•"/>
              </a:pPr>
              <a:r>
                <a:rPr lang="en-US" sz="1600" dirty="0">
                  <a:latin typeface="Arial" panose="020B0604020202020204" pitchFamily="34" charset="0"/>
                  <a:cs typeface="Arial" panose="020B0604020202020204" pitchFamily="34" charset="0"/>
                </a:rPr>
                <a:t>AI in Healthcare</a:t>
              </a:r>
            </a:p>
          </p:txBody>
        </p:sp>
        <p:sp>
          <p:nvSpPr>
            <p:cNvPr id="53" name="Subtitle 2">
              <a:extLst>
                <a:ext uri="{FF2B5EF4-FFF2-40B4-BE49-F238E27FC236}">
                  <a16:creationId xmlns:a16="http://schemas.microsoft.com/office/drawing/2014/main" id="{9AD057F2-DA94-4973-3F7D-39569592DA59}"/>
                </a:ext>
              </a:extLst>
            </p:cNvPr>
            <p:cNvSpPr txBox="1">
              <a:spLocks/>
            </p:cNvSpPr>
            <p:nvPr/>
          </p:nvSpPr>
          <p:spPr bwMode="auto">
            <a:xfrm>
              <a:off x="8959870" y="5733862"/>
              <a:ext cx="3267655" cy="53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1800" kern="1200">
                  <a:solidFill>
                    <a:schemeClr val="tx1"/>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Arial" panose="020B0604020202020204" pitchFamily="34" charset="0"/>
                  <a:cs typeface="Arial" panose="020B0604020202020204" pitchFamily="34" charset="0"/>
                </a:rPr>
                <a:t>Email: </a:t>
              </a:r>
              <a:r>
                <a:rPr lang="en-US" sz="1200" dirty="0">
                  <a:latin typeface="Arial" panose="020B0604020202020204" pitchFamily="34" charset="0"/>
                  <a:cs typeface="Arial" panose="020B0604020202020204" pitchFamily="34" charset="0"/>
                  <a:hlinkClick r:id="rId10"/>
                </a:rPr>
                <a:t>sawsn@um.edu.my</a:t>
              </a:r>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Homepage: </a:t>
              </a:r>
              <a:r>
                <a:rPr lang="en-US" sz="1200" dirty="0">
                  <a:latin typeface="Arial" panose="020B0604020202020204" pitchFamily="34" charset="0"/>
                  <a:cs typeface="Arial" panose="020B0604020202020204" pitchFamily="34" charset="0"/>
                  <a:hlinkClick r:id="rId11"/>
                </a:rPr>
                <a:t>https://shiernee.com</a:t>
              </a:r>
              <a:r>
                <a:rPr lang="en-US" sz="1200" dirty="0">
                  <a:latin typeface="Arial" panose="020B0604020202020204" pitchFamily="34" charset="0"/>
                  <a:cs typeface="Arial" panose="020B0604020202020204" pitchFamily="34" charset="0"/>
                </a:rPr>
                <a:t> </a:t>
              </a:r>
            </a:p>
          </p:txBody>
        </p:sp>
        <p:pic>
          <p:nvPicPr>
            <p:cNvPr id="54" name="Picture 53">
              <a:extLst>
                <a:ext uri="{FF2B5EF4-FFF2-40B4-BE49-F238E27FC236}">
                  <a16:creationId xmlns:a16="http://schemas.microsoft.com/office/drawing/2014/main" id="{9EBDE6DA-4252-7AAC-A102-16CD3CEE9AF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4000" b="55111" l="30667" r="62667">
                          <a14:foregroundMark x1="62667" y1="25333" x2="62667" y2="25333"/>
                          <a14:foregroundMark x1="46222" y1="54667" x2="47556" y2="55111"/>
                        </a14:backgroundRemoval>
                      </a14:imgEffect>
                    </a14:imgLayer>
                  </a14:imgProps>
                </a:ext>
              </a:extLst>
            </a:blip>
            <a:srcRect l="27792" t="20763" r="36051" b="43593"/>
            <a:stretch/>
          </p:blipFill>
          <p:spPr>
            <a:xfrm>
              <a:off x="9252035" y="3078570"/>
              <a:ext cx="563411" cy="555410"/>
            </a:xfrm>
            <a:prstGeom prst="rect">
              <a:avLst/>
            </a:prstGeom>
          </p:spPr>
        </p:pic>
      </p:grpSp>
      <p:sp>
        <p:nvSpPr>
          <p:cNvPr id="59" name="Title 1">
            <a:extLst>
              <a:ext uri="{FF2B5EF4-FFF2-40B4-BE49-F238E27FC236}">
                <a16:creationId xmlns:a16="http://schemas.microsoft.com/office/drawing/2014/main" id="{FD3EEF60-BE0A-80C3-1714-7F5BBB5926CC}"/>
              </a:ext>
            </a:extLst>
          </p:cNvPr>
          <p:cNvSpPr txBox="1">
            <a:spLocks/>
          </p:cNvSpPr>
          <p:nvPr/>
        </p:nvSpPr>
        <p:spPr>
          <a:xfrm>
            <a:off x="1718379" y="-247905"/>
            <a:ext cx="8755240" cy="10496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SG" sz="3600" b="1" dirty="0">
                <a:latin typeface="Arial" panose="020B0604020202020204" pitchFamily="34" charset="0"/>
                <a:cs typeface="Arial" panose="020B0604020202020204" pitchFamily="34" charset="0"/>
              </a:rPr>
              <a:t>About Myself</a:t>
            </a:r>
          </a:p>
        </p:txBody>
      </p:sp>
      <p:sp>
        <p:nvSpPr>
          <p:cNvPr id="2" name="Slide Number Placeholder 1">
            <a:extLst>
              <a:ext uri="{FF2B5EF4-FFF2-40B4-BE49-F238E27FC236}">
                <a16:creationId xmlns:a16="http://schemas.microsoft.com/office/drawing/2014/main" id="{65A6A0EF-D15A-ECD4-4319-42AA035BB470}"/>
              </a:ext>
            </a:extLst>
          </p:cNvPr>
          <p:cNvSpPr>
            <a:spLocks noGrp="1"/>
          </p:cNvSpPr>
          <p:nvPr>
            <p:ph type="sldNum" sz="quarter" idx="12"/>
          </p:nvPr>
        </p:nvSpPr>
        <p:spPr/>
        <p:txBody>
          <a:bodyPr/>
          <a:lstStyle/>
          <a:p>
            <a:fld id="{BC55288A-6BAD-4BD4-8533-E823FC31D5E9}" type="slidenum">
              <a:rPr lang="en-SG" smtClean="0"/>
              <a:t>2</a:t>
            </a:fld>
            <a:endParaRPr lang="en-SG"/>
          </a:p>
        </p:txBody>
      </p:sp>
    </p:spTree>
    <p:extLst>
      <p:ext uri="{BB962C8B-B14F-4D97-AF65-F5344CB8AC3E}">
        <p14:creationId xmlns:p14="http://schemas.microsoft.com/office/powerpoint/2010/main" val="230121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9787D-316F-D3A5-7406-496C436E62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8F648-A430-80BB-99FF-612531060B64}"/>
              </a:ext>
            </a:extLst>
          </p:cNvPr>
          <p:cNvSpPr>
            <a:spLocks noGrp="1"/>
          </p:cNvSpPr>
          <p:nvPr>
            <p:ph type="title"/>
          </p:nvPr>
        </p:nvSpPr>
        <p:spPr>
          <a:xfrm>
            <a:off x="838200" y="2362367"/>
            <a:ext cx="10515600" cy="1325563"/>
          </a:xfrm>
        </p:spPr>
        <p:txBody>
          <a:bodyPr/>
          <a:lstStyle/>
          <a:p>
            <a:pPr algn="ctr"/>
            <a:r>
              <a:rPr lang="en-SG" b="1" dirty="0">
                <a:latin typeface="Arial" panose="020B0604020202020204" pitchFamily="34" charset="0"/>
                <a:cs typeface="Arial" panose="020B0604020202020204" pitchFamily="34" charset="0"/>
              </a:rPr>
              <a:t>Deep Learning Model</a:t>
            </a:r>
          </a:p>
        </p:txBody>
      </p:sp>
      <p:sp>
        <p:nvSpPr>
          <p:cNvPr id="4" name="Slide Number Placeholder 3">
            <a:extLst>
              <a:ext uri="{FF2B5EF4-FFF2-40B4-BE49-F238E27FC236}">
                <a16:creationId xmlns:a16="http://schemas.microsoft.com/office/drawing/2014/main" id="{F418208C-DF31-BF78-94DD-7E4B18CC23A6}"/>
              </a:ext>
            </a:extLst>
          </p:cNvPr>
          <p:cNvSpPr>
            <a:spLocks noGrp="1"/>
          </p:cNvSpPr>
          <p:nvPr>
            <p:ph type="sldNum" sz="quarter" idx="12"/>
          </p:nvPr>
        </p:nvSpPr>
        <p:spPr/>
        <p:txBody>
          <a:bodyPr/>
          <a:lstStyle/>
          <a:p>
            <a:fld id="{BC55288A-6BAD-4BD4-8533-E823FC31D5E9}" type="slidenum">
              <a:rPr lang="en-SG" smtClean="0"/>
              <a:pPr/>
              <a:t>20</a:t>
            </a:fld>
            <a:endParaRPr lang="en-SG"/>
          </a:p>
        </p:txBody>
      </p:sp>
    </p:spTree>
    <p:extLst>
      <p:ext uri="{BB962C8B-B14F-4D97-AF65-F5344CB8AC3E}">
        <p14:creationId xmlns:p14="http://schemas.microsoft.com/office/powerpoint/2010/main" val="312410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Artificial Neural Network</a:t>
            </a:r>
            <a:endParaRPr lang="en-SG" dirty="0">
              <a:latin typeface="Arial" panose="020B060402020202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56211346-F5A3-977B-ADEC-EE2B85843EB9}"/>
              </a:ext>
            </a:extLst>
          </p:cNvPr>
          <p:cNvSpPr>
            <a:spLocks noGrp="1"/>
          </p:cNvSpPr>
          <p:nvPr>
            <p:ph idx="1"/>
          </p:nvPr>
        </p:nvSpPr>
        <p:spPr>
          <a:xfrm>
            <a:off x="799036" y="1516019"/>
            <a:ext cx="10554764" cy="3436937"/>
          </a:xfrm>
        </p:spPr>
        <p:txBody>
          <a:bodyPr/>
          <a:lstStyle/>
          <a:p>
            <a:r>
              <a:rPr lang="en-US" dirty="0"/>
              <a:t>Made up of </a:t>
            </a:r>
            <a:r>
              <a:rPr lang="en-US" u="sng" dirty="0"/>
              <a:t>multiple layers of nodes</a:t>
            </a:r>
            <a:r>
              <a:rPr lang="en-US" dirty="0"/>
              <a:t>.</a:t>
            </a:r>
          </a:p>
          <a:p>
            <a:r>
              <a:rPr lang="en-US" dirty="0"/>
              <a:t>Each layer make simple decisions using different </a:t>
            </a:r>
            <a:r>
              <a:rPr lang="en-US" u="sng" dirty="0">
                <a:solidFill>
                  <a:schemeClr val="accent5"/>
                </a:solidFill>
              </a:rPr>
              <a:t>weights, </a:t>
            </a:r>
            <a:r>
              <a:rPr lang="en-US" i="1" u="sng" dirty="0">
                <a:solidFill>
                  <a:schemeClr val="accent5"/>
                </a:solidFill>
              </a:rPr>
              <a:t>w, </a:t>
            </a:r>
            <a:r>
              <a:rPr lang="en-US" u="sng" dirty="0">
                <a:solidFill>
                  <a:schemeClr val="accent5"/>
                </a:solidFill>
              </a:rPr>
              <a:t>bias, </a:t>
            </a:r>
            <a:r>
              <a:rPr lang="en-US" i="1" u="sng" dirty="0">
                <a:solidFill>
                  <a:schemeClr val="accent5"/>
                </a:solidFill>
              </a:rPr>
              <a:t>b</a:t>
            </a:r>
            <a:r>
              <a:rPr lang="en-US" u="sng" dirty="0">
                <a:solidFill>
                  <a:schemeClr val="accent5"/>
                </a:solidFill>
              </a:rPr>
              <a:t> </a:t>
            </a:r>
            <a:r>
              <a:rPr lang="en-US" u="sng" dirty="0"/>
              <a:t>and </a:t>
            </a:r>
            <a:r>
              <a:rPr lang="en-US" u="sng" dirty="0">
                <a:solidFill>
                  <a:srgbClr val="FF0000"/>
                </a:solidFill>
              </a:rPr>
              <a:t>activation function, </a:t>
            </a:r>
            <a:r>
              <a:rPr lang="el-GR" i="1" u="sng" dirty="0">
                <a:solidFill>
                  <a:srgbClr val="FF0000"/>
                </a:solidFill>
              </a:rPr>
              <a:t>σ</a:t>
            </a:r>
            <a:r>
              <a:rPr lang="en-US" dirty="0">
                <a:solidFill>
                  <a:srgbClr val="FF0000"/>
                </a:solidFill>
              </a:rPr>
              <a:t>.</a:t>
            </a:r>
            <a:endParaRPr lang="en-SG" dirty="0">
              <a:solidFill>
                <a:srgbClr val="FF0000"/>
              </a:solidFill>
            </a:endParaRPr>
          </a:p>
        </p:txBody>
      </p:sp>
      <p:sp>
        <p:nvSpPr>
          <p:cNvPr id="7" name="Oval 6">
            <a:extLst>
              <a:ext uri="{FF2B5EF4-FFF2-40B4-BE49-F238E27FC236}">
                <a16:creationId xmlns:a16="http://schemas.microsoft.com/office/drawing/2014/main" id="{A01E9867-8323-676A-7E46-4F65D39A3348}"/>
              </a:ext>
            </a:extLst>
          </p:cNvPr>
          <p:cNvSpPr/>
          <p:nvPr/>
        </p:nvSpPr>
        <p:spPr>
          <a:xfrm>
            <a:off x="4403427" y="3800687"/>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 name="Oval 7">
            <a:extLst>
              <a:ext uri="{FF2B5EF4-FFF2-40B4-BE49-F238E27FC236}">
                <a16:creationId xmlns:a16="http://schemas.microsoft.com/office/drawing/2014/main" id="{15CB64CB-4E0D-FD3E-E082-328662EA3209}"/>
              </a:ext>
            </a:extLst>
          </p:cNvPr>
          <p:cNvSpPr/>
          <p:nvPr/>
        </p:nvSpPr>
        <p:spPr>
          <a:xfrm>
            <a:off x="4403427" y="4320751"/>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9" name="Oval 8">
            <a:extLst>
              <a:ext uri="{FF2B5EF4-FFF2-40B4-BE49-F238E27FC236}">
                <a16:creationId xmlns:a16="http://schemas.microsoft.com/office/drawing/2014/main" id="{D337734F-B7E6-80E6-E8F0-A6B34FD9BF28}"/>
              </a:ext>
            </a:extLst>
          </p:cNvPr>
          <p:cNvSpPr/>
          <p:nvPr/>
        </p:nvSpPr>
        <p:spPr>
          <a:xfrm>
            <a:off x="4403427" y="4879964"/>
            <a:ext cx="338959" cy="33895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0" name="Oval 19">
            <a:extLst>
              <a:ext uri="{FF2B5EF4-FFF2-40B4-BE49-F238E27FC236}">
                <a16:creationId xmlns:a16="http://schemas.microsoft.com/office/drawing/2014/main" id="{EEB0A858-7AFC-FFC8-E302-9ABCF08D5F59}"/>
              </a:ext>
            </a:extLst>
          </p:cNvPr>
          <p:cNvSpPr/>
          <p:nvPr/>
        </p:nvSpPr>
        <p:spPr>
          <a:xfrm>
            <a:off x="5940566" y="5057906"/>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1" name="Oval 20">
            <a:extLst>
              <a:ext uri="{FF2B5EF4-FFF2-40B4-BE49-F238E27FC236}">
                <a16:creationId xmlns:a16="http://schemas.microsoft.com/office/drawing/2014/main" id="{6954F489-4855-A336-F20F-4CA91A77E10A}"/>
              </a:ext>
            </a:extLst>
          </p:cNvPr>
          <p:cNvSpPr/>
          <p:nvPr/>
        </p:nvSpPr>
        <p:spPr>
          <a:xfrm>
            <a:off x="5940566" y="3461729"/>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22" name="Oval 21">
            <a:extLst>
              <a:ext uri="{FF2B5EF4-FFF2-40B4-BE49-F238E27FC236}">
                <a16:creationId xmlns:a16="http://schemas.microsoft.com/office/drawing/2014/main" id="{512603EB-612A-8419-6EE4-3921080A559F}"/>
              </a:ext>
            </a:extLst>
          </p:cNvPr>
          <p:cNvSpPr/>
          <p:nvPr/>
        </p:nvSpPr>
        <p:spPr>
          <a:xfrm>
            <a:off x="5940566" y="3973330"/>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3" name="Oval 22">
            <a:extLst>
              <a:ext uri="{FF2B5EF4-FFF2-40B4-BE49-F238E27FC236}">
                <a16:creationId xmlns:a16="http://schemas.microsoft.com/office/drawing/2014/main" id="{FFE2F39C-A172-5945-348C-0D424AEBF4AC}"/>
              </a:ext>
            </a:extLst>
          </p:cNvPr>
          <p:cNvSpPr/>
          <p:nvPr/>
        </p:nvSpPr>
        <p:spPr>
          <a:xfrm>
            <a:off x="7477704" y="4605536"/>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4" name="Oval 23">
            <a:extLst>
              <a:ext uri="{FF2B5EF4-FFF2-40B4-BE49-F238E27FC236}">
                <a16:creationId xmlns:a16="http://schemas.microsoft.com/office/drawing/2014/main" id="{75DE2098-CCE6-7D1C-0AE0-9FD3F88D941F}"/>
              </a:ext>
            </a:extLst>
          </p:cNvPr>
          <p:cNvSpPr/>
          <p:nvPr/>
        </p:nvSpPr>
        <p:spPr>
          <a:xfrm>
            <a:off x="7477704" y="3903970"/>
            <a:ext cx="338959" cy="33895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5" name="Straight Arrow Connector 24">
            <a:extLst>
              <a:ext uri="{FF2B5EF4-FFF2-40B4-BE49-F238E27FC236}">
                <a16:creationId xmlns:a16="http://schemas.microsoft.com/office/drawing/2014/main" id="{2D4E75AE-ED18-1C44-BA7C-31787CD61522}"/>
              </a:ext>
            </a:extLst>
          </p:cNvPr>
          <p:cNvCxnSpPr>
            <a:stCxn id="7" idx="6"/>
            <a:endCxn id="21" idx="2"/>
          </p:cNvCxnSpPr>
          <p:nvPr/>
        </p:nvCxnSpPr>
        <p:spPr>
          <a:xfrm flipV="1">
            <a:off x="4742386" y="3631208"/>
            <a:ext cx="1198180" cy="338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45224B-726D-971C-445A-C77E7EC2C948}"/>
              </a:ext>
            </a:extLst>
          </p:cNvPr>
          <p:cNvCxnSpPr>
            <a:stCxn id="7" idx="6"/>
            <a:endCxn id="22" idx="2"/>
          </p:cNvCxnSpPr>
          <p:nvPr/>
        </p:nvCxnSpPr>
        <p:spPr>
          <a:xfrm>
            <a:off x="4742386" y="3970167"/>
            <a:ext cx="1198180" cy="172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B0E97E-B98B-1046-1337-8B8776F5D54A}"/>
              </a:ext>
            </a:extLst>
          </p:cNvPr>
          <p:cNvCxnSpPr>
            <a:stCxn id="7" idx="6"/>
            <a:endCxn id="20" idx="2"/>
          </p:cNvCxnSpPr>
          <p:nvPr/>
        </p:nvCxnSpPr>
        <p:spPr>
          <a:xfrm>
            <a:off x="4742386" y="3970167"/>
            <a:ext cx="1198180" cy="1257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4F26049-958A-2CFD-ECB6-62C2C36D9F70}"/>
              </a:ext>
            </a:extLst>
          </p:cNvPr>
          <p:cNvCxnSpPr>
            <a:stCxn id="8" idx="6"/>
            <a:endCxn id="21" idx="2"/>
          </p:cNvCxnSpPr>
          <p:nvPr/>
        </p:nvCxnSpPr>
        <p:spPr>
          <a:xfrm flipV="1">
            <a:off x="4742386" y="3631209"/>
            <a:ext cx="1198180" cy="85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9A78F-C113-A369-901D-614BFC19FC47}"/>
              </a:ext>
            </a:extLst>
          </p:cNvPr>
          <p:cNvCxnSpPr>
            <a:stCxn id="8" idx="6"/>
            <a:endCxn id="22" idx="2"/>
          </p:cNvCxnSpPr>
          <p:nvPr/>
        </p:nvCxnSpPr>
        <p:spPr>
          <a:xfrm flipV="1">
            <a:off x="4742386" y="4142809"/>
            <a:ext cx="1198180" cy="347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308E26-F426-E469-0F85-128FEF4DB0BE}"/>
              </a:ext>
            </a:extLst>
          </p:cNvPr>
          <p:cNvCxnSpPr>
            <a:stCxn id="8" idx="6"/>
            <a:endCxn id="20" idx="2"/>
          </p:cNvCxnSpPr>
          <p:nvPr/>
        </p:nvCxnSpPr>
        <p:spPr>
          <a:xfrm>
            <a:off x="4742386" y="4490231"/>
            <a:ext cx="1198180" cy="73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304743-CC08-96BD-2DA7-F69C5F426714}"/>
              </a:ext>
            </a:extLst>
          </p:cNvPr>
          <p:cNvCxnSpPr>
            <a:stCxn id="9" idx="6"/>
            <a:endCxn id="21" idx="2"/>
          </p:cNvCxnSpPr>
          <p:nvPr/>
        </p:nvCxnSpPr>
        <p:spPr>
          <a:xfrm flipV="1">
            <a:off x="4742386" y="3631208"/>
            <a:ext cx="1198180" cy="141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6507BF-EBF4-3CDB-21A2-0F3354E28FA8}"/>
              </a:ext>
            </a:extLst>
          </p:cNvPr>
          <p:cNvCxnSpPr>
            <a:stCxn id="9" idx="6"/>
            <a:endCxn id="22" idx="2"/>
          </p:cNvCxnSpPr>
          <p:nvPr/>
        </p:nvCxnSpPr>
        <p:spPr>
          <a:xfrm flipV="1">
            <a:off x="4742386" y="4142810"/>
            <a:ext cx="1198180" cy="906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1ED3FD6-6954-8491-F826-D1BC528D4149}"/>
              </a:ext>
            </a:extLst>
          </p:cNvPr>
          <p:cNvCxnSpPr>
            <a:stCxn id="9" idx="6"/>
            <a:endCxn id="20" idx="2"/>
          </p:cNvCxnSpPr>
          <p:nvPr/>
        </p:nvCxnSpPr>
        <p:spPr>
          <a:xfrm>
            <a:off x="4742386" y="5049443"/>
            <a:ext cx="1198180" cy="177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1D5A8C-3E09-BC55-9EF3-ABF7BD984582}"/>
              </a:ext>
            </a:extLst>
          </p:cNvPr>
          <p:cNvCxnSpPr>
            <a:stCxn id="21" idx="6"/>
            <a:endCxn id="24" idx="2"/>
          </p:cNvCxnSpPr>
          <p:nvPr/>
        </p:nvCxnSpPr>
        <p:spPr>
          <a:xfrm>
            <a:off x="6279524" y="3631209"/>
            <a:ext cx="1198180" cy="442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E6A2AA9-1C89-FABC-679A-4EC835CF6A6A}"/>
              </a:ext>
            </a:extLst>
          </p:cNvPr>
          <p:cNvCxnSpPr>
            <a:stCxn id="21" idx="6"/>
            <a:endCxn id="23" idx="2"/>
          </p:cNvCxnSpPr>
          <p:nvPr/>
        </p:nvCxnSpPr>
        <p:spPr>
          <a:xfrm>
            <a:off x="6279524" y="3631208"/>
            <a:ext cx="1198180" cy="1143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091CAD-72D9-E49E-DBA1-D4081ACB73E1}"/>
              </a:ext>
            </a:extLst>
          </p:cNvPr>
          <p:cNvCxnSpPr>
            <a:stCxn id="22" idx="6"/>
            <a:endCxn id="24" idx="2"/>
          </p:cNvCxnSpPr>
          <p:nvPr/>
        </p:nvCxnSpPr>
        <p:spPr>
          <a:xfrm flipV="1">
            <a:off x="6279524" y="4073449"/>
            <a:ext cx="1198180" cy="6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B2F721-7BB2-29FF-1F10-6AAA34ED82A9}"/>
              </a:ext>
            </a:extLst>
          </p:cNvPr>
          <p:cNvCxnSpPr>
            <a:stCxn id="22" idx="6"/>
            <a:endCxn id="23" idx="2"/>
          </p:cNvCxnSpPr>
          <p:nvPr/>
        </p:nvCxnSpPr>
        <p:spPr>
          <a:xfrm>
            <a:off x="6279524" y="4142810"/>
            <a:ext cx="1198180" cy="632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156DA4-B8A4-EB97-CFE2-A4D2C6755D16}"/>
              </a:ext>
            </a:extLst>
          </p:cNvPr>
          <p:cNvCxnSpPr>
            <a:stCxn id="20" idx="6"/>
            <a:endCxn id="23" idx="2"/>
          </p:cNvCxnSpPr>
          <p:nvPr/>
        </p:nvCxnSpPr>
        <p:spPr>
          <a:xfrm flipV="1">
            <a:off x="6279524" y="4775015"/>
            <a:ext cx="1198180" cy="452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15391F-79DB-C1D2-BA96-A9B43F7FC017}"/>
              </a:ext>
            </a:extLst>
          </p:cNvPr>
          <p:cNvCxnSpPr>
            <a:cxnSpLocks/>
          </p:cNvCxnSpPr>
          <p:nvPr/>
        </p:nvCxnSpPr>
        <p:spPr>
          <a:xfrm flipV="1">
            <a:off x="6279524" y="4039799"/>
            <a:ext cx="1198180" cy="115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867C0BA2-4357-3C10-4E75-79F76E2DFAEF}"/>
              </a:ext>
            </a:extLst>
          </p:cNvPr>
          <p:cNvGrpSpPr/>
          <p:nvPr/>
        </p:nvGrpSpPr>
        <p:grpSpPr>
          <a:xfrm>
            <a:off x="4160340" y="3084678"/>
            <a:ext cx="4270820" cy="344322"/>
            <a:chOff x="3486586" y="2648134"/>
            <a:chExt cx="5694427" cy="459095"/>
          </a:xfrm>
        </p:grpSpPr>
        <p:sp>
          <p:nvSpPr>
            <p:cNvPr id="41" name="TextBox 40">
              <a:extLst>
                <a:ext uri="{FF2B5EF4-FFF2-40B4-BE49-F238E27FC236}">
                  <a16:creationId xmlns:a16="http://schemas.microsoft.com/office/drawing/2014/main" id="{D6AFC450-22FF-CDFA-E4AD-F4CBACAF61F8}"/>
                </a:ext>
              </a:extLst>
            </p:cNvPr>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AF499D0-EDC2-F8C8-F35B-9C089F767D48}"/>
                </a:ext>
              </a:extLst>
            </p:cNvPr>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EB39615A-5E40-2C67-A8EA-2F96A6FFC449}"/>
                </a:ext>
              </a:extLst>
            </p:cNvPr>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sp>
        <p:nvSpPr>
          <p:cNvPr id="44" name="Oval 43">
            <a:extLst>
              <a:ext uri="{FF2B5EF4-FFF2-40B4-BE49-F238E27FC236}">
                <a16:creationId xmlns:a16="http://schemas.microsoft.com/office/drawing/2014/main" id="{520B604B-38EF-8C77-137C-765D7DCA24C0}"/>
              </a:ext>
            </a:extLst>
          </p:cNvPr>
          <p:cNvSpPr/>
          <p:nvPr/>
        </p:nvSpPr>
        <p:spPr>
          <a:xfrm>
            <a:off x="5946310" y="4530610"/>
            <a:ext cx="338959" cy="338959"/>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5" name="Straight Arrow Connector 44">
            <a:extLst>
              <a:ext uri="{FF2B5EF4-FFF2-40B4-BE49-F238E27FC236}">
                <a16:creationId xmlns:a16="http://schemas.microsoft.com/office/drawing/2014/main" id="{D06A75E4-D056-F44D-DEEF-113643F50FD2}"/>
              </a:ext>
            </a:extLst>
          </p:cNvPr>
          <p:cNvCxnSpPr>
            <a:stCxn id="8" idx="6"/>
            <a:endCxn id="44" idx="2"/>
          </p:cNvCxnSpPr>
          <p:nvPr/>
        </p:nvCxnSpPr>
        <p:spPr>
          <a:xfrm>
            <a:off x="4742386" y="4490230"/>
            <a:ext cx="1203924" cy="209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B07507F-8717-B71D-E994-2D121B03C756}"/>
              </a:ext>
            </a:extLst>
          </p:cNvPr>
          <p:cNvCxnSpPr>
            <a:stCxn id="7" idx="6"/>
            <a:endCxn id="44" idx="2"/>
          </p:cNvCxnSpPr>
          <p:nvPr/>
        </p:nvCxnSpPr>
        <p:spPr>
          <a:xfrm>
            <a:off x="4742386" y="3970167"/>
            <a:ext cx="1203924" cy="729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0BF83A3-EDAC-727D-A0D1-1B576C972C4C}"/>
              </a:ext>
            </a:extLst>
          </p:cNvPr>
          <p:cNvCxnSpPr>
            <a:stCxn id="44" idx="6"/>
            <a:endCxn id="24" idx="2"/>
          </p:cNvCxnSpPr>
          <p:nvPr/>
        </p:nvCxnSpPr>
        <p:spPr>
          <a:xfrm flipV="1">
            <a:off x="6285268" y="4073449"/>
            <a:ext cx="1192436" cy="626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B5E5F69-9B18-043F-D466-3F85FB88C216}"/>
              </a:ext>
            </a:extLst>
          </p:cNvPr>
          <p:cNvCxnSpPr>
            <a:stCxn id="44" idx="6"/>
            <a:endCxn id="23" idx="2"/>
          </p:cNvCxnSpPr>
          <p:nvPr/>
        </p:nvCxnSpPr>
        <p:spPr>
          <a:xfrm>
            <a:off x="6285268" y="4700090"/>
            <a:ext cx="1192436" cy="7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FE9BDDF-5693-5A47-3CAF-967A8846BEF9}"/>
              </a:ext>
            </a:extLst>
          </p:cNvPr>
          <p:cNvSpPr txBox="1"/>
          <p:nvPr/>
        </p:nvSpPr>
        <p:spPr>
          <a:xfrm>
            <a:off x="4938653" y="3607505"/>
            <a:ext cx="51252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6FF23F9F-7678-C9EE-E4DF-2BB372ADF856}"/>
              </a:ext>
            </a:extLst>
          </p:cNvPr>
          <p:cNvSpPr txBox="1"/>
          <p:nvPr/>
        </p:nvSpPr>
        <p:spPr>
          <a:xfrm>
            <a:off x="5010572" y="3819633"/>
            <a:ext cx="468393"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B89935A-9DBA-97A7-BD89-060838FF0B10}"/>
              </a:ext>
            </a:extLst>
          </p:cNvPr>
          <p:cNvSpPr txBox="1"/>
          <p:nvPr/>
        </p:nvSpPr>
        <p:spPr>
          <a:xfrm>
            <a:off x="6459706" y="3509131"/>
            <a:ext cx="54242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40629E9E-D68D-042D-ABE2-7FEAA3E6E097}"/>
              </a:ext>
            </a:extLst>
          </p:cNvPr>
          <p:cNvSpPr txBox="1"/>
          <p:nvPr/>
        </p:nvSpPr>
        <p:spPr>
          <a:xfrm>
            <a:off x="6508435" y="3776701"/>
            <a:ext cx="493691"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1E03C250-9745-C968-CE1F-A456F3F068E5}"/>
              </a:ext>
            </a:extLst>
          </p:cNvPr>
          <p:cNvSpPr txBox="1"/>
          <p:nvPr/>
        </p:nvSpPr>
        <p:spPr>
          <a:xfrm>
            <a:off x="5992927" y="3465472"/>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54" name="TextBox 53">
            <a:extLst>
              <a:ext uri="{FF2B5EF4-FFF2-40B4-BE49-F238E27FC236}">
                <a16:creationId xmlns:a16="http://schemas.microsoft.com/office/drawing/2014/main" id="{BBBAA625-D4A4-75C3-415A-2109D0DCDCA7}"/>
              </a:ext>
            </a:extLst>
          </p:cNvPr>
          <p:cNvSpPr txBox="1"/>
          <p:nvPr/>
        </p:nvSpPr>
        <p:spPr>
          <a:xfrm>
            <a:off x="5992927" y="3978896"/>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55" name="TextBox 54">
            <a:extLst>
              <a:ext uri="{FF2B5EF4-FFF2-40B4-BE49-F238E27FC236}">
                <a16:creationId xmlns:a16="http://schemas.microsoft.com/office/drawing/2014/main" id="{102F1A39-27C6-0DA1-D6E3-782DBA7321CD}"/>
              </a:ext>
            </a:extLst>
          </p:cNvPr>
          <p:cNvSpPr txBox="1"/>
          <p:nvPr/>
        </p:nvSpPr>
        <p:spPr>
          <a:xfrm>
            <a:off x="5992927" y="4531837"/>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56" name="TextBox 55">
            <a:extLst>
              <a:ext uri="{FF2B5EF4-FFF2-40B4-BE49-F238E27FC236}">
                <a16:creationId xmlns:a16="http://schemas.microsoft.com/office/drawing/2014/main" id="{9638069E-CB18-6FD6-7FC2-671B46BC9EDD}"/>
              </a:ext>
            </a:extLst>
          </p:cNvPr>
          <p:cNvSpPr txBox="1"/>
          <p:nvPr/>
        </p:nvSpPr>
        <p:spPr>
          <a:xfrm>
            <a:off x="5992927" y="5067180"/>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57" name="TextBox 56">
            <a:extLst>
              <a:ext uri="{FF2B5EF4-FFF2-40B4-BE49-F238E27FC236}">
                <a16:creationId xmlns:a16="http://schemas.microsoft.com/office/drawing/2014/main" id="{26D8E054-918F-17B5-1F4E-691EF9951F3D}"/>
              </a:ext>
            </a:extLst>
          </p:cNvPr>
          <p:cNvSpPr txBox="1"/>
          <p:nvPr/>
        </p:nvSpPr>
        <p:spPr>
          <a:xfrm>
            <a:off x="7534159" y="3910856"/>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58" name="TextBox 57">
            <a:extLst>
              <a:ext uri="{FF2B5EF4-FFF2-40B4-BE49-F238E27FC236}">
                <a16:creationId xmlns:a16="http://schemas.microsoft.com/office/drawing/2014/main" id="{BA5721B6-B004-91C9-8EF4-747048FA4C75}"/>
              </a:ext>
            </a:extLst>
          </p:cNvPr>
          <p:cNvSpPr txBox="1"/>
          <p:nvPr/>
        </p:nvSpPr>
        <p:spPr>
          <a:xfrm>
            <a:off x="7534159" y="4620597"/>
            <a:ext cx="401053" cy="323165"/>
          </a:xfrm>
          <a:prstGeom prst="rect">
            <a:avLst/>
          </a:prstGeom>
          <a:noFill/>
        </p:spPr>
        <p:txBody>
          <a:bodyPr wrap="square" rtlCol="0">
            <a:spAutoFit/>
          </a:bodyPr>
          <a:lstStyle/>
          <a:p>
            <a:r>
              <a:rPr lang="el-GR" sz="1500" dirty="0">
                <a:solidFill>
                  <a:srgbClr val="FF0000"/>
                </a:solidFill>
              </a:rPr>
              <a:t>σ</a:t>
            </a:r>
            <a:endParaRPr lang="en-SG" sz="1500" dirty="0">
              <a:solidFill>
                <a:srgbClr val="FF0000"/>
              </a:solidFill>
            </a:endParaRPr>
          </a:p>
        </p:txBody>
      </p:sp>
      <p:sp>
        <p:nvSpPr>
          <p:cNvPr id="60" name="TextBox 59">
            <a:extLst>
              <a:ext uri="{FF2B5EF4-FFF2-40B4-BE49-F238E27FC236}">
                <a16:creationId xmlns:a16="http://schemas.microsoft.com/office/drawing/2014/main" id="{FDC571E5-AF61-D12D-637F-429511EDDF4D}"/>
              </a:ext>
            </a:extLst>
          </p:cNvPr>
          <p:cNvSpPr txBox="1"/>
          <p:nvPr/>
        </p:nvSpPr>
        <p:spPr>
          <a:xfrm>
            <a:off x="6137705" y="3311271"/>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AF61C3F-125F-635F-8670-9756BD9F4CAF}"/>
              </a:ext>
            </a:extLst>
          </p:cNvPr>
          <p:cNvSpPr txBox="1"/>
          <p:nvPr/>
        </p:nvSpPr>
        <p:spPr>
          <a:xfrm>
            <a:off x="6137705" y="3829886"/>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35711205-8BF8-DC55-60A9-28FF82586E5F}"/>
              </a:ext>
            </a:extLst>
          </p:cNvPr>
          <p:cNvSpPr txBox="1"/>
          <p:nvPr/>
        </p:nvSpPr>
        <p:spPr>
          <a:xfrm>
            <a:off x="6137705" y="4362851"/>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3</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83AB6DB7-982B-3337-4C3D-D8D2E3678C49}"/>
              </a:ext>
            </a:extLst>
          </p:cNvPr>
          <p:cNvSpPr txBox="1"/>
          <p:nvPr/>
        </p:nvSpPr>
        <p:spPr>
          <a:xfrm>
            <a:off x="6137705" y="4907581"/>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4</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14F119A4-0486-4C17-6479-3E2EAEF09861}"/>
              </a:ext>
            </a:extLst>
          </p:cNvPr>
          <p:cNvSpPr txBox="1"/>
          <p:nvPr/>
        </p:nvSpPr>
        <p:spPr>
          <a:xfrm>
            <a:off x="7659293" y="3729524"/>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F7D2164-FF5E-0749-09B8-ACC6175AA7A5}"/>
              </a:ext>
            </a:extLst>
          </p:cNvPr>
          <p:cNvSpPr txBox="1"/>
          <p:nvPr/>
        </p:nvSpPr>
        <p:spPr>
          <a:xfrm>
            <a:off x="7659293" y="4430719"/>
            <a:ext cx="455788" cy="253916"/>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b</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2</a:t>
            </a:r>
            <a:endParaRPr lang="en-SG" sz="1050" baseline="-25000" dirty="0">
              <a:solidFill>
                <a:schemeClr val="accent5"/>
              </a:solidFill>
              <a:latin typeface="Arial" panose="020B0604020202020204" pitchFamily="34" charset="0"/>
              <a:cs typeface="Arial" panose="020B0604020202020204" pitchFamily="34" charset="0"/>
            </a:endParaRPr>
          </a:p>
        </p:txBody>
      </p:sp>
      <p:grpSp>
        <p:nvGrpSpPr>
          <p:cNvPr id="66" name="Group 65">
            <a:extLst>
              <a:ext uri="{FF2B5EF4-FFF2-40B4-BE49-F238E27FC236}">
                <a16:creationId xmlns:a16="http://schemas.microsoft.com/office/drawing/2014/main" id="{0E7C3F1F-D2AE-E668-B46B-C3862674FC19}"/>
              </a:ext>
            </a:extLst>
          </p:cNvPr>
          <p:cNvGrpSpPr/>
          <p:nvPr/>
        </p:nvGrpSpPr>
        <p:grpSpPr>
          <a:xfrm>
            <a:off x="8047846" y="1581879"/>
            <a:ext cx="3345119" cy="1005630"/>
            <a:chOff x="8030265" y="1456615"/>
            <a:chExt cx="3535546" cy="1340839"/>
          </a:xfrm>
        </p:grpSpPr>
        <p:sp>
          <p:nvSpPr>
            <p:cNvPr id="67" name="TextBox 66">
              <a:extLst>
                <a:ext uri="{FF2B5EF4-FFF2-40B4-BE49-F238E27FC236}">
                  <a16:creationId xmlns:a16="http://schemas.microsoft.com/office/drawing/2014/main" id="{991E7C51-2FD2-F05B-0FD8-B7C8689E7D16}"/>
                </a:ext>
              </a:extLst>
            </p:cNvPr>
            <p:cNvSpPr txBox="1"/>
            <p:nvPr/>
          </p:nvSpPr>
          <p:spPr>
            <a:xfrm>
              <a:off x="8655675" y="1456615"/>
              <a:ext cx="2910136" cy="533480"/>
            </a:xfrm>
            <a:prstGeom prst="rect">
              <a:avLst/>
            </a:prstGeom>
            <a:noFill/>
          </p:spPr>
          <p:txBody>
            <a:bodyPr wrap="square" rtlCol="0">
              <a:spAutoFit/>
            </a:bodyPr>
            <a:lstStyle/>
            <a:p>
              <a:r>
                <a:rPr lang="en-US" sz="2000" dirty="0">
                  <a:solidFill>
                    <a:schemeClr val="accent2"/>
                  </a:solidFill>
                </a:rPr>
                <a:t>Trainable parameters</a:t>
              </a:r>
              <a:endParaRPr lang="en-SG" sz="2000" dirty="0">
                <a:solidFill>
                  <a:schemeClr val="accent2"/>
                </a:solidFill>
              </a:endParaRPr>
            </a:p>
          </p:txBody>
        </p:sp>
        <p:sp>
          <p:nvSpPr>
            <p:cNvPr id="68" name="Rectangle 67">
              <a:extLst>
                <a:ext uri="{FF2B5EF4-FFF2-40B4-BE49-F238E27FC236}">
                  <a16:creationId xmlns:a16="http://schemas.microsoft.com/office/drawing/2014/main" id="{21DF62CD-F2B4-4FC4-F94A-49882B872F2C}"/>
                </a:ext>
              </a:extLst>
            </p:cNvPr>
            <p:cNvSpPr/>
            <p:nvPr/>
          </p:nvSpPr>
          <p:spPr>
            <a:xfrm>
              <a:off x="8030265" y="2011624"/>
              <a:ext cx="3110412" cy="78583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grpSp>
    </p:spTree>
    <p:extLst>
      <p:ext uri="{BB962C8B-B14F-4D97-AF65-F5344CB8AC3E}">
        <p14:creationId xmlns:p14="http://schemas.microsoft.com/office/powerpoint/2010/main" val="156995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Artificial Neural Network</a:t>
            </a:r>
            <a:endParaRPr lang="en-SG" dirty="0">
              <a:latin typeface="Arial" panose="020B060402020202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56211346-F5A3-977B-ADEC-EE2B85843EB9}"/>
              </a:ext>
            </a:extLst>
          </p:cNvPr>
          <p:cNvSpPr>
            <a:spLocks noGrp="1"/>
          </p:cNvSpPr>
          <p:nvPr>
            <p:ph idx="1"/>
          </p:nvPr>
        </p:nvSpPr>
        <p:spPr>
          <a:xfrm>
            <a:off x="799036" y="1516019"/>
            <a:ext cx="10554764" cy="3436937"/>
          </a:xfrm>
        </p:spPr>
        <p:txBody>
          <a:bodyPr/>
          <a:lstStyle/>
          <a:p>
            <a:r>
              <a:rPr lang="en-US" dirty="0"/>
              <a:t>Made up of </a:t>
            </a:r>
            <a:r>
              <a:rPr lang="en-US" u="sng" dirty="0"/>
              <a:t>multiple layers of nodes</a:t>
            </a:r>
            <a:r>
              <a:rPr lang="en-US" dirty="0"/>
              <a:t>.</a:t>
            </a:r>
          </a:p>
          <a:p>
            <a:r>
              <a:rPr lang="en-US" dirty="0"/>
              <a:t>Each layer make simple decisions using different </a:t>
            </a:r>
            <a:r>
              <a:rPr lang="en-US" u="sng" dirty="0">
                <a:solidFill>
                  <a:schemeClr val="accent5"/>
                </a:solidFill>
              </a:rPr>
              <a:t>weights, </a:t>
            </a:r>
            <a:r>
              <a:rPr lang="en-US" i="1" u="sng" dirty="0">
                <a:solidFill>
                  <a:schemeClr val="accent5"/>
                </a:solidFill>
              </a:rPr>
              <a:t>w, </a:t>
            </a:r>
            <a:r>
              <a:rPr lang="en-US" u="sng" dirty="0">
                <a:solidFill>
                  <a:schemeClr val="accent5"/>
                </a:solidFill>
              </a:rPr>
              <a:t>bias, </a:t>
            </a:r>
            <a:r>
              <a:rPr lang="en-US" i="1" u="sng" dirty="0">
                <a:solidFill>
                  <a:schemeClr val="accent5"/>
                </a:solidFill>
              </a:rPr>
              <a:t>b</a:t>
            </a:r>
            <a:r>
              <a:rPr lang="en-US" u="sng" dirty="0">
                <a:solidFill>
                  <a:schemeClr val="accent5"/>
                </a:solidFill>
              </a:rPr>
              <a:t> </a:t>
            </a:r>
            <a:r>
              <a:rPr lang="en-US" u="sng" dirty="0"/>
              <a:t>and </a:t>
            </a:r>
            <a:r>
              <a:rPr lang="en-US" u="sng" dirty="0">
                <a:solidFill>
                  <a:srgbClr val="FF0000"/>
                </a:solidFill>
              </a:rPr>
              <a:t>activation function, </a:t>
            </a:r>
            <a:r>
              <a:rPr lang="el-GR" i="1" u="sng" dirty="0">
                <a:solidFill>
                  <a:srgbClr val="FF0000"/>
                </a:solidFill>
              </a:rPr>
              <a:t>σ</a:t>
            </a:r>
            <a:r>
              <a:rPr lang="en-US" dirty="0">
                <a:solidFill>
                  <a:srgbClr val="FF0000"/>
                </a:solidFill>
              </a:rPr>
              <a:t>.</a:t>
            </a:r>
            <a:endParaRPr lang="en-SG" dirty="0">
              <a:solidFill>
                <a:srgbClr val="FF0000"/>
              </a:solidFill>
            </a:endParaRPr>
          </a:p>
        </p:txBody>
      </p:sp>
      <p:grpSp>
        <p:nvGrpSpPr>
          <p:cNvPr id="40" name="Group 39">
            <a:extLst>
              <a:ext uri="{FF2B5EF4-FFF2-40B4-BE49-F238E27FC236}">
                <a16:creationId xmlns:a16="http://schemas.microsoft.com/office/drawing/2014/main" id="{867C0BA2-4357-3C10-4E75-79F76E2DFAEF}"/>
              </a:ext>
            </a:extLst>
          </p:cNvPr>
          <p:cNvGrpSpPr/>
          <p:nvPr/>
        </p:nvGrpSpPr>
        <p:grpSpPr>
          <a:xfrm>
            <a:off x="4160340" y="3084678"/>
            <a:ext cx="4270820" cy="344322"/>
            <a:chOff x="3486586" y="2648134"/>
            <a:chExt cx="5694427" cy="459095"/>
          </a:xfrm>
        </p:grpSpPr>
        <p:sp>
          <p:nvSpPr>
            <p:cNvPr id="41" name="TextBox 40">
              <a:extLst>
                <a:ext uri="{FF2B5EF4-FFF2-40B4-BE49-F238E27FC236}">
                  <a16:creationId xmlns:a16="http://schemas.microsoft.com/office/drawing/2014/main" id="{D6AFC450-22FF-CDFA-E4AD-F4CBACAF61F8}"/>
                </a:ext>
              </a:extLst>
            </p:cNvPr>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AF499D0-EDC2-F8C8-F35B-9C089F767D48}"/>
                </a:ext>
              </a:extLst>
            </p:cNvPr>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EB39615A-5E40-2C67-A8EA-2F96A6FFC449}"/>
                </a:ext>
              </a:extLst>
            </p:cNvPr>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0E7C3F1F-D2AE-E668-B46B-C3862674FC19}"/>
              </a:ext>
            </a:extLst>
          </p:cNvPr>
          <p:cNvGrpSpPr/>
          <p:nvPr/>
        </p:nvGrpSpPr>
        <p:grpSpPr>
          <a:xfrm>
            <a:off x="8047846" y="1581879"/>
            <a:ext cx="3345119" cy="1005630"/>
            <a:chOff x="8030265" y="1456615"/>
            <a:chExt cx="3535546" cy="1340839"/>
          </a:xfrm>
        </p:grpSpPr>
        <p:sp>
          <p:nvSpPr>
            <p:cNvPr id="67" name="TextBox 66">
              <a:extLst>
                <a:ext uri="{FF2B5EF4-FFF2-40B4-BE49-F238E27FC236}">
                  <a16:creationId xmlns:a16="http://schemas.microsoft.com/office/drawing/2014/main" id="{991E7C51-2FD2-F05B-0FD8-B7C8689E7D16}"/>
                </a:ext>
              </a:extLst>
            </p:cNvPr>
            <p:cNvSpPr txBox="1"/>
            <p:nvPr/>
          </p:nvSpPr>
          <p:spPr>
            <a:xfrm>
              <a:off x="8655675" y="1456615"/>
              <a:ext cx="2910136" cy="533480"/>
            </a:xfrm>
            <a:prstGeom prst="rect">
              <a:avLst/>
            </a:prstGeom>
            <a:noFill/>
          </p:spPr>
          <p:txBody>
            <a:bodyPr wrap="square" rtlCol="0">
              <a:spAutoFit/>
            </a:bodyPr>
            <a:lstStyle/>
            <a:p>
              <a:r>
                <a:rPr lang="en-US" sz="2000" dirty="0">
                  <a:solidFill>
                    <a:schemeClr val="accent2"/>
                  </a:solidFill>
                </a:rPr>
                <a:t>Learnable parameters</a:t>
              </a:r>
              <a:endParaRPr lang="en-SG" sz="2000" dirty="0">
                <a:solidFill>
                  <a:schemeClr val="accent2"/>
                </a:solidFill>
              </a:endParaRPr>
            </a:p>
          </p:txBody>
        </p:sp>
        <p:sp>
          <p:nvSpPr>
            <p:cNvPr id="68" name="Rectangle 67">
              <a:extLst>
                <a:ext uri="{FF2B5EF4-FFF2-40B4-BE49-F238E27FC236}">
                  <a16:creationId xmlns:a16="http://schemas.microsoft.com/office/drawing/2014/main" id="{21DF62CD-F2B4-4FC4-F94A-49882B872F2C}"/>
                </a:ext>
              </a:extLst>
            </p:cNvPr>
            <p:cNvSpPr/>
            <p:nvPr/>
          </p:nvSpPr>
          <p:spPr>
            <a:xfrm>
              <a:off x="8030265" y="2011624"/>
              <a:ext cx="3110412" cy="78583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grpSp>
      <p:grpSp>
        <p:nvGrpSpPr>
          <p:cNvPr id="69" name="Group 68">
            <a:extLst>
              <a:ext uri="{FF2B5EF4-FFF2-40B4-BE49-F238E27FC236}">
                <a16:creationId xmlns:a16="http://schemas.microsoft.com/office/drawing/2014/main" id="{04A8344F-27EB-7512-A60E-80F3FD5E9CD5}"/>
              </a:ext>
            </a:extLst>
          </p:cNvPr>
          <p:cNvGrpSpPr/>
          <p:nvPr/>
        </p:nvGrpSpPr>
        <p:grpSpPr>
          <a:xfrm>
            <a:off x="2702359" y="3499937"/>
            <a:ext cx="7519737" cy="1935136"/>
            <a:chOff x="4272186" y="1641640"/>
            <a:chExt cx="10026316" cy="2580181"/>
          </a:xfrm>
        </p:grpSpPr>
        <p:grpSp>
          <p:nvGrpSpPr>
            <p:cNvPr id="70" name="Group 69">
              <a:extLst>
                <a:ext uri="{FF2B5EF4-FFF2-40B4-BE49-F238E27FC236}">
                  <a16:creationId xmlns:a16="http://schemas.microsoft.com/office/drawing/2014/main" id="{966AC165-5942-CE31-4673-05861D9A1D15}"/>
                </a:ext>
              </a:extLst>
            </p:cNvPr>
            <p:cNvGrpSpPr/>
            <p:nvPr/>
          </p:nvGrpSpPr>
          <p:grpSpPr>
            <a:xfrm>
              <a:off x="4272186" y="1641640"/>
              <a:ext cx="10026316" cy="2580181"/>
              <a:chOff x="37071" y="3015873"/>
              <a:chExt cx="10026316" cy="2580181"/>
            </a:xfrm>
          </p:grpSpPr>
          <p:sp>
            <p:nvSpPr>
              <p:cNvPr id="81" name="Oval 80">
                <a:extLst>
                  <a:ext uri="{FF2B5EF4-FFF2-40B4-BE49-F238E27FC236}">
                    <a16:creationId xmlns:a16="http://schemas.microsoft.com/office/drawing/2014/main" id="{DBB2F9E3-9BB8-D403-339B-36DC86B0D5DD}"/>
                  </a:ext>
                </a:extLst>
              </p:cNvPr>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Oval 81">
                <a:extLst>
                  <a:ext uri="{FF2B5EF4-FFF2-40B4-BE49-F238E27FC236}">
                    <a16:creationId xmlns:a16="http://schemas.microsoft.com/office/drawing/2014/main" id="{3110F445-BC66-B788-1E3D-32E245E063F8}"/>
                  </a:ext>
                </a:extLst>
              </p:cNvPr>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Oval 82">
                <a:extLst>
                  <a:ext uri="{FF2B5EF4-FFF2-40B4-BE49-F238E27FC236}">
                    <a16:creationId xmlns:a16="http://schemas.microsoft.com/office/drawing/2014/main" id="{406FE8BE-9B0A-0FC4-3829-7ACBDC635185}"/>
                  </a:ext>
                </a:extLst>
              </p:cNvPr>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4" name="Oval 83">
                <a:extLst>
                  <a:ext uri="{FF2B5EF4-FFF2-40B4-BE49-F238E27FC236}">
                    <a16:creationId xmlns:a16="http://schemas.microsoft.com/office/drawing/2014/main" id="{C961FFEB-E01C-CD36-87F8-E66AB7E4AC29}"/>
                  </a:ext>
                </a:extLst>
              </p:cNvPr>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5" name="Oval 84">
                <a:extLst>
                  <a:ext uri="{FF2B5EF4-FFF2-40B4-BE49-F238E27FC236}">
                    <a16:creationId xmlns:a16="http://schemas.microsoft.com/office/drawing/2014/main" id="{939D3F23-E6F1-A0F6-C14E-49BA19758AE1}"/>
                  </a:ext>
                </a:extLst>
              </p:cNvPr>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86" name="Oval 85">
                <a:extLst>
                  <a:ext uri="{FF2B5EF4-FFF2-40B4-BE49-F238E27FC236}">
                    <a16:creationId xmlns:a16="http://schemas.microsoft.com/office/drawing/2014/main" id="{804EFC6F-5F6F-3F06-59A7-9CBB839B346C}"/>
                  </a:ext>
                </a:extLst>
              </p:cNvPr>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Oval 86">
                <a:extLst>
                  <a:ext uri="{FF2B5EF4-FFF2-40B4-BE49-F238E27FC236}">
                    <a16:creationId xmlns:a16="http://schemas.microsoft.com/office/drawing/2014/main" id="{A81CD5B4-A5C2-46EC-675B-58CB68A6E905}"/>
                  </a:ext>
                </a:extLst>
              </p:cNvPr>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8" name="Oval 87">
                <a:extLst>
                  <a:ext uri="{FF2B5EF4-FFF2-40B4-BE49-F238E27FC236}">
                    <a16:creationId xmlns:a16="http://schemas.microsoft.com/office/drawing/2014/main" id="{491CAA83-DF1B-41DF-9FBE-0C30A4F2F62E}"/>
                  </a:ext>
                </a:extLst>
              </p:cNvPr>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89" name="Straight Arrow Connector 88">
                <a:extLst>
                  <a:ext uri="{FF2B5EF4-FFF2-40B4-BE49-F238E27FC236}">
                    <a16:creationId xmlns:a16="http://schemas.microsoft.com/office/drawing/2014/main" id="{EA3FC743-5704-5A68-739D-F119BCB9389A}"/>
                  </a:ext>
                </a:extLst>
              </p:cNvPr>
              <p:cNvCxnSpPr>
                <a:stCxn id="81" idx="6"/>
                <a:endCxn id="85"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886EF8A-24C6-0D20-7A5F-DC5FD684BEE6}"/>
                  </a:ext>
                </a:extLst>
              </p:cNvPr>
              <p:cNvCxnSpPr>
                <a:stCxn id="81" idx="6"/>
                <a:endCxn id="86"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0B7B062-AA3A-3131-7344-C7C36113D0B5}"/>
                  </a:ext>
                </a:extLst>
              </p:cNvPr>
              <p:cNvCxnSpPr>
                <a:stCxn id="81" idx="6"/>
                <a:endCxn id="84"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2E2977B-BBD2-BC70-1EAB-E7A0187B6C26}"/>
                  </a:ext>
                </a:extLst>
              </p:cNvPr>
              <p:cNvCxnSpPr>
                <a:stCxn id="82" idx="6"/>
                <a:endCxn id="85"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9043256-E5FA-35F1-E63A-C9C4711F2F9A}"/>
                  </a:ext>
                </a:extLst>
              </p:cNvPr>
              <p:cNvCxnSpPr>
                <a:stCxn id="82" idx="6"/>
                <a:endCxn id="86"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3247D8E-8C15-C52D-C7D0-77537D532F97}"/>
                  </a:ext>
                </a:extLst>
              </p:cNvPr>
              <p:cNvCxnSpPr>
                <a:stCxn id="82" idx="6"/>
                <a:endCxn id="84"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CD5D4C7-6157-2CDC-CEB6-AFE233BCC49E}"/>
                  </a:ext>
                </a:extLst>
              </p:cNvPr>
              <p:cNvCxnSpPr>
                <a:stCxn id="83" idx="6"/>
                <a:endCxn id="85"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C2572A8-21A6-EB24-DA80-DAACBB8EB345}"/>
                  </a:ext>
                </a:extLst>
              </p:cNvPr>
              <p:cNvCxnSpPr>
                <a:stCxn id="83" idx="6"/>
                <a:endCxn id="86"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D50E0E-2C91-D272-9C4B-BC0E27CADF00}"/>
                  </a:ext>
                </a:extLst>
              </p:cNvPr>
              <p:cNvCxnSpPr>
                <a:stCxn id="83" idx="6"/>
                <a:endCxn id="84"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070036-D0FF-CBF7-EAD4-EA87BD9EB11A}"/>
                  </a:ext>
                </a:extLst>
              </p:cNvPr>
              <p:cNvCxnSpPr>
                <a:stCxn id="85" idx="6"/>
                <a:endCxn id="88"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B8FC3AB-6448-4DE7-8DFA-F3B6470A8FB4}"/>
                  </a:ext>
                </a:extLst>
              </p:cNvPr>
              <p:cNvCxnSpPr>
                <a:stCxn id="85" idx="6"/>
                <a:endCxn id="87"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F8D657F-2304-CB56-837C-649F2E2A9E74}"/>
                  </a:ext>
                </a:extLst>
              </p:cNvPr>
              <p:cNvCxnSpPr>
                <a:stCxn id="86" idx="6"/>
                <a:endCxn id="88"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8E45436-DAE1-566D-0E75-B0C82484189E}"/>
                  </a:ext>
                </a:extLst>
              </p:cNvPr>
              <p:cNvCxnSpPr>
                <a:stCxn id="86" idx="6"/>
                <a:endCxn id="87"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ABBFC4B-92D8-D48D-6F11-BBFBCC1829E7}"/>
                  </a:ext>
                </a:extLst>
              </p:cNvPr>
              <p:cNvCxnSpPr>
                <a:stCxn id="84" idx="6"/>
                <a:endCxn id="87"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5BD3BB-138D-220E-1BE0-87BF0AA6AB7C}"/>
                  </a:ext>
                </a:extLst>
              </p:cNvPr>
              <p:cNvCxnSpPr>
                <a:stCxn id="84" idx="6"/>
                <a:endCxn id="88"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10E8FD9-87B5-E4EE-B34A-615D2813FAA3}"/>
                  </a:ext>
                </a:extLst>
              </p:cNvPr>
              <p:cNvGrpSpPr/>
              <p:nvPr/>
            </p:nvGrpSpPr>
            <p:grpSpPr>
              <a:xfrm>
                <a:off x="37071" y="3434236"/>
                <a:ext cx="10026316" cy="1811172"/>
                <a:chOff x="1534333" y="3569232"/>
                <a:chExt cx="10026316" cy="1811172"/>
              </a:xfrm>
            </p:grpSpPr>
            <p:sp>
              <p:nvSpPr>
                <p:cNvPr id="110" name="TextBox 109">
                  <a:extLst>
                    <a:ext uri="{FF2B5EF4-FFF2-40B4-BE49-F238E27FC236}">
                      <a16:creationId xmlns:a16="http://schemas.microsoft.com/office/drawing/2014/main" id="{41FB2E71-C1D0-F65B-E159-5E8BAB1B4A63}"/>
                    </a:ext>
                  </a:extLst>
                </p:cNvPr>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67A33A16-5186-67E0-B3AC-EF2F4E488A6F}"/>
                    </a:ext>
                  </a:extLst>
                </p:cNvPr>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B9E01F28-21CB-75C2-9FFC-778EDDC23365}"/>
                    </a:ext>
                  </a:extLst>
                </p:cNvPr>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113" name="Straight Arrow Connector 112">
                  <a:extLst>
                    <a:ext uri="{FF2B5EF4-FFF2-40B4-BE49-F238E27FC236}">
                      <a16:creationId xmlns:a16="http://schemas.microsoft.com/office/drawing/2014/main" id="{AE994B04-9292-F9FE-12EF-8C1DA8261AFB}"/>
                    </a:ext>
                  </a:extLst>
                </p:cNvPr>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20A7759-959B-1D31-7E77-D720C6CAEEA5}"/>
                    </a:ext>
                  </a:extLst>
                </p:cNvPr>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187DE3D-7211-2571-EA06-752D2B5BBED1}"/>
                    </a:ext>
                  </a:extLst>
                </p:cNvPr>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5358B7B-57C9-4234-4D28-ADC4D5A532AA}"/>
                    </a:ext>
                  </a:extLst>
                </p:cNvPr>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8E50486-1613-E447-3464-A934AE4A8765}"/>
                    </a:ext>
                  </a:extLst>
                </p:cNvPr>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32A0001-D499-00F7-B73A-2426448F528D}"/>
                    </a:ext>
                  </a:extLst>
                </p:cNvPr>
                <p:cNvSpPr txBox="1"/>
                <p:nvPr/>
              </p:nvSpPr>
              <p:spPr>
                <a:xfrm>
                  <a:off x="8589254" y="4672423"/>
                  <a:ext cx="2575823"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High Blood Pressure </a:t>
                  </a:r>
                  <a:endParaRPr lang="en-SG" sz="1050" baseline="-25000"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44E01D88-4169-2967-2675-1FA290F83984}"/>
                    </a:ext>
                  </a:extLst>
                </p:cNvPr>
                <p:cNvSpPr txBox="1"/>
                <p:nvPr/>
              </p:nvSpPr>
              <p:spPr>
                <a:xfrm>
                  <a:off x="8589254" y="3740524"/>
                  <a:ext cx="2971395"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Normal Blood Pressure</a:t>
                  </a:r>
                  <a:endParaRPr lang="en-SG" sz="1050" baseline="-25000" dirty="0">
                    <a:latin typeface="Times New Roman" panose="02020603050405020304" pitchFamily="18" charset="0"/>
                    <a:cs typeface="Times New Roman" panose="02020603050405020304" pitchFamily="18" charset="0"/>
                  </a:endParaRPr>
                </a:p>
              </p:txBody>
            </p:sp>
          </p:grpSp>
          <p:sp>
            <p:nvSpPr>
              <p:cNvPr id="105" name="Oval 104">
                <a:extLst>
                  <a:ext uri="{FF2B5EF4-FFF2-40B4-BE49-F238E27FC236}">
                    <a16:creationId xmlns:a16="http://schemas.microsoft.com/office/drawing/2014/main" id="{8848E0C6-862A-B2B3-69B8-1EC0D69FD953}"/>
                  </a:ext>
                </a:extLst>
              </p:cNvPr>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6" name="Straight Arrow Connector 105">
                <a:extLst>
                  <a:ext uri="{FF2B5EF4-FFF2-40B4-BE49-F238E27FC236}">
                    <a16:creationId xmlns:a16="http://schemas.microsoft.com/office/drawing/2014/main" id="{A82E7926-2D0E-0D48-D893-4468FE7F7338}"/>
                  </a:ext>
                </a:extLst>
              </p:cNvPr>
              <p:cNvCxnSpPr>
                <a:stCxn id="82" idx="6"/>
                <a:endCxn id="105"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CB39C5D-C87F-5802-756C-43A5A0105AFB}"/>
                  </a:ext>
                </a:extLst>
              </p:cNvPr>
              <p:cNvCxnSpPr>
                <a:stCxn id="81" idx="6"/>
                <a:endCxn id="105"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9C6322D-9442-4FA3-AF5D-4F8D529F56B0}"/>
                  </a:ext>
                </a:extLst>
              </p:cNvPr>
              <p:cNvCxnSpPr>
                <a:stCxn id="105" idx="6"/>
                <a:endCxn id="88"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F21F032-E18D-FA44-DD48-02F6044403B1}"/>
                  </a:ext>
                </a:extLst>
              </p:cNvPr>
              <p:cNvCxnSpPr>
                <a:stCxn id="105" idx="6"/>
                <a:endCxn id="87"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E8C3501B-A4C2-3926-FC37-0589D3A877A5}"/>
                </a:ext>
              </a:extLst>
            </p:cNvPr>
            <p:cNvSpPr txBox="1"/>
            <p:nvPr/>
          </p:nvSpPr>
          <p:spPr>
            <a:xfrm>
              <a:off x="7256843" y="1833555"/>
              <a:ext cx="81638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5EA34D4C-7D08-630E-C982-1CAEFA0FBEC0}"/>
                </a:ext>
              </a:extLst>
            </p:cNvPr>
            <p:cNvSpPr txBox="1"/>
            <p:nvPr/>
          </p:nvSpPr>
          <p:spPr>
            <a:xfrm>
              <a:off x="7352734" y="2116393"/>
              <a:ext cx="846833"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60E8F42E-6748-60AB-289B-76B46D9C55F8}"/>
                </a:ext>
              </a:extLst>
            </p:cNvPr>
            <p:cNvSpPr txBox="1"/>
            <p:nvPr/>
          </p:nvSpPr>
          <p:spPr>
            <a:xfrm>
              <a:off x="9284914" y="1702391"/>
              <a:ext cx="876007"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C11A364-B807-21C3-127C-AD7CAF6B24B4}"/>
                </a:ext>
              </a:extLst>
            </p:cNvPr>
            <p:cNvSpPr txBox="1"/>
            <p:nvPr/>
          </p:nvSpPr>
          <p:spPr>
            <a:xfrm>
              <a:off x="9349886" y="2059151"/>
              <a:ext cx="875080"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E38B39B-5679-7817-C0E6-CF2D7F1F7FE0}"/>
                </a:ext>
              </a:extLst>
            </p:cNvPr>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76" name="TextBox 75">
              <a:extLst>
                <a:ext uri="{FF2B5EF4-FFF2-40B4-BE49-F238E27FC236}">
                  <a16:creationId xmlns:a16="http://schemas.microsoft.com/office/drawing/2014/main" id="{576D13DA-40BE-FB2D-8E43-E55AF1B65326}"/>
                </a:ext>
              </a:extLst>
            </p:cNvPr>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77" name="TextBox 76">
              <a:extLst>
                <a:ext uri="{FF2B5EF4-FFF2-40B4-BE49-F238E27FC236}">
                  <a16:creationId xmlns:a16="http://schemas.microsoft.com/office/drawing/2014/main" id="{B53D708A-263A-C8D3-559D-2920134EFE35}"/>
                </a:ext>
              </a:extLst>
            </p:cNvPr>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78" name="TextBox 77">
              <a:extLst>
                <a:ext uri="{FF2B5EF4-FFF2-40B4-BE49-F238E27FC236}">
                  <a16:creationId xmlns:a16="http://schemas.microsoft.com/office/drawing/2014/main" id="{5560E62F-5AFB-FB3C-9186-644608977BFB}"/>
                </a:ext>
              </a:extLst>
            </p:cNvPr>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79" name="TextBox 78">
              <a:extLst>
                <a:ext uri="{FF2B5EF4-FFF2-40B4-BE49-F238E27FC236}">
                  <a16:creationId xmlns:a16="http://schemas.microsoft.com/office/drawing/2014/main" id="{9E774C0F-B8AA-8F25-0FB1-9C269270A527}"/>
                </a:ext>
              </a:extLst>
            </p:cNvPr>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80" name="TextBox 79">
              <a:extLst>
                <a:ext uri="{FF2B5EF4-FFF2-40B4-BE49-F238E27FC236}">
                  <a16:creationId xmlns:a16="http://schemas.microsoft.com/office/drawing/2014/main" id="{BCE2C047-23A9-9627-51EC-23B58F2AB068}"/>
                </a:ext>
              </a:extLst>
            </p:cNvPr>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Tree>
    <p:extLst>
      <p:ext uri="{BB962C8B-B14F-4D97-AF65-F5344CB8AC3E}">
        <p14:creationId xmlns:p14="http://schemas.microsoft.com/office/powerpoint/2010/main" val="100993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Artificial Neural Network</a:t>
            </a:r>
            <a:endParaRPr lang="en-SG" dirty="0">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867C0BA2-4357-3C10-4E75-79F76E2DFAEF}"/>
              </a:ext>
            </a:extLst>
          </p:cNvPr>
          <p:cNvGrpSpPr/>
          <p:nvPr/>
        </p:nvGrpSpPr>
        <p:grpSpPr>
          <a:xfrm>
            <a:off x="1825180" y="1551713"/>
            <a:ext cx="4270820" cy="344322"/>
            <a:chOff x="3486586" y="2648134"/>
            <a:chExt cx="5694427" cy="459095"/>
          </a:xfrm>
        </p:grpSpPr>
        <p:sp>
          <p:nvSpPr>
            <p:cNvPr id="41" name="TextBox 40">
              <a:extLst>
                <a:ext uri="{FF2B5EF4-FFF2-40B4-BE49-F238E27FC236}">
                  <a16:creationId xmlns:a16="http://schemas.microsoft.com/office/drawing/2014/main" id="{D6AFC450-22FF-CDFA-E4AD-F4CBACAF61F8}"/>
                </a:ext>
              </a:extLst>
            </p:cNvPr>
            <p:cNvSpPr txBox="1"/>
            <p:nvPr/>
          </p:nvSpPr>
          <p:spPr>
            <a:xfrm>
              <a:off x="3486586" y="2666657"/>
              <a:ext cx="1488491"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Input layer</a:t>
              </a:r>
              <a:endParaRPr lang="en-SG" sz="15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AF499D0-EDC2-F8C8-F35B-9C089F767D48}"/>
                </a:ext>
              </a:extLst>
            </p:cNvPr>
            <p:cNvSpPr txBox="1"/>
            <p:nvPr/>
          </p:nvSpPr>
          <p:spPr>
            <a:xfrm>
              <a:off x="5207707" y="2648134"/>
              <a:ext cx="1730873" cy="430886"/>
            </a:xfrm>
            <a:prstGeom prst="rect">
              <a:avLst/>
            </a:prstGeom>
            <a:noFill/>
          </p:spPr>
          <p:txBody>
            <a:bodyPr wrap="square" rtlCol="0">
              <a:spAutoFit/>
            </a:bodyPr>
            <a:lstStyle/>
            <a:p>
              <a:pPr algn="ctr"/>
              <a:r>
                <a:rPr lang="en-US" sz="1500" dirty="0">
                  <a:latin typeface="Times New Roman" panose="02020603050405020304" pitchFamily="18" charset="0"/>
                  <a:cs typeface="Times New Roman" panose="02020603050405020304" pitchFamily="18" charset="0"/>
                </a:rPr>
                <a:t>Hidden layer</a:t>
              </a:r>
              <a:endParaRPr lang="en-SG" sz="15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EB39615A-5E40-2C67-A8EA-2F96A6FFC449}"/>
                </a:ext>
              </a:extLst>
            </p:cNvPr>
            <p:cNvSpPr txBox="1"/>
            <p:nvPr/>
          </p:nvSpPr>
          <p:spPr>
            <a:xfrm>
              <a:off x="7431348" y="2676343"/>
              <a:ext cx="1749665" cy="430886"/>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Output layer</a:t>
              </a:r>
              <a:endParaRPr lang="en-SG" sz="1500" dirty="0">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04A8344F-27EB-7512-A60E-80F3FD5E9CD5}"/>
              </a:ext>
            </a:extLst>
          </p:cNvPr>
          <p:cNvGrpSpPr/>
          <p:nvPr/>
        </p:nvGrpSpPr>
        <p:grpSpPr>
          <a:xfrm>
            <a:off x="367199" y="1966972"/>
            <a:ext cx="7519737" cy="1935136"/>
            <a:chOff x="4272186" y="1641640"/>
            <a:chExt cx="10026316" cy="2580181"/>
          </a:xfrm>
        </p:grpSpPr>
        <p:grpSp>
          <p:nvGrpSpPr>
            <p:cNvPr id="70" name="Group 69">
              <a:extLst>
                <a:ext uri="{FF2B5EF4-FFF2-40B4-BE49-F238E27FC236}">
                  <a16:creationId xmlns:a16="http://schemas.microsoft.com/office/drawing/2014/main" id="{966AC165-5942-CE31-4673-05861D9A1D15}"/>
                </a:ext>
              </a:extLst>
            </p:cNvPr>
            <p:cNvGrpSpPr/>
            <p:nvPr/>
          </p:nvGrpSpPr>
          <p:grpSpPr>
            <a:xfrm>
              <a:off x="4272186" y="1641640"/>
              <a:ext cx="10026316" cy="2580181"/>
              <a:chOff x="37071" y="3015873"/>
              <a:chExt cx="10026316" cy="2580181"/>
            </a:xfrm>
          </p:grpSpPr>
          <p:sp>
            <p:nvSpPr>
              <p:cNvPr id="81" name="Oval 80">
                <a:extLst>
                  <a:ext uri="{FF2B5EF4-FFF2-40B4-BE49-F238E27FC236}">
                    <a16:creationId xmlns:a16="http://schemas.microsoft.com/office/drawing/2014/main" id="{DBB2F9E3-9BB8-D403-339B-36DC86B0D5DD}"/>
                  </a:ext>
                </a:extLst>
              </p:cNvPr>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2" name="Oval 81">
                <a:extLst>
                  <a:ext uri="{FF2B5EF4-FFF2-40B4-BE49-F238E27FC236}">
                    <a16:creationId xmlns:a16="http://schemas.microsoft.com/office/drawing/2014/main" id="{3110F445-BC66-B788-1E3D-32E245E063F8}"/>
                  </a:ext>
                </a:extLst>
              </p:cNvPr>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3" name="Oval 82">
                <a:extLst>
                  <a:ext uri="{FF2B5EF4-FFF2-40B4-BE49-F238E27FC236}">
                    <a16:creationId xmlns:a16="http://schemas.microsoft.com/office/drawing/2014/main" id="{406FE8BE-9B0A-0FC4-3829-7ACBDC635185}"/>
                  </a:ext>
                </a:extLst>
              </p:cNvPr>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4" name="Oval 83">
                <a:extLst>
                  <a:ext uri="{FF2B5EF4-FFF2-40B4-BE49-F238E27FC236}">
                    <a16:creationId xmlns:a16="http://schemas.microsoft.com/office/drawing/2014/main" id="{C961FFEB-E01C-CD36-87F8-E66AB7E4AC29}"/>
                  </a:ext>
                </a:extLst>
              </p:cNvPr>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5" name="Oval 84">
                <a:extLst>
                  <a:ext uri="{FF2B5EF4-FFF2-40B4-BE49-F238E27FC236}">
                    <a16:creationId xmlns:a16="http://schemas.microsoft.com/office/drawing/2014/main" id="{939D3F23-E6F1-A0F6-C14E-49BA19758AE1}"/>
                  </a:ext>
                </a:extLst>
              </p:cNvPr>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86" name="Oval 85">
                <a:extLst>
                  <a:ext uri="{FF2B5EF4-FFF2-40B4-BE49-F238E27FC236}">
                    <a16:creationId xmlns:a16="http://schemas.microsoft.com/office/drawing/2014/main" id="{804EFC6F-5F6F-3F06-59A7-9CBB839B346C}"/>
                  </a:ext>
                </a:extLst>
              </p:cNvPr>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7" name="Oval 86">
                <a:extLst>
                  <a:ext uri="{FF2B5EF4-FFF2-40B4-BE49-F238E27FC236}">
                    <a16:creationId xmlns:a16="http://schemas.microsoft.com/office/drawing/2014/main" id="{A81CD5B4-A5C2-46EC-675B-58CB68A6E905}"/>
                  </a:ext>
                </a:extLst>
              </p:cNvPr>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88" name="Oval 87">
                <a:extLst>
                  <a:ext uri="{FF2B5EF4-FFF2-40B4-BE49-F238E27FC236}">
                    <a16:creationId xmlns:a16="http://schemas.microsoft.com/office/drawing/2014/main" id="{491CAA83-DF1B-41DF-9FBE-0C30A4F2F62E}"/>
                  </a:ext>
                </a:extLst>
              </p:cNvPr>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89" name="Straight Arrow Connector 88">
                <a:extLst>
                  <a:ext uri="{FF2B5EF4-FFF2-40B4-BE49-F238E27FC236}">
                    <a16:creationId xmlns:a16="http://schemas.microsoft.com/office/drawing/2014/main" id="{EA3FC743-5704-5A68-739D-F119BCB9389A}"/>
                  </a:ext>
                </a:extLst>
              </p:cNvPr>
              <p:cNvCxnSpPr>
                <a:stCxn id="81" idx="6"/>
                <a:endCxn id="85"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886EF8A-24C6-0D20-7A5F-DC5FD684BEE6}"/>
                  </a:ext>
                </a:extLst>
              </p:cNvPr>
              <p:cNvCxnSpPr>
                <a:stCxn id="81" idx="6"/>
                <a:endCxn id="86"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0B7B062-AA3A-3131-7344-C7C36113D0B5}"/>
                  </a:ext>
                </a:extLst>
              </p:cNvPr>
              <p:cNvCxnSpPr>
                <a:stCxn id="81" idx="6"/>
                <a:endCxn id="84"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2E2977B-BBD2-BC70-1EAB-E7A0187B6C26}"/>
                  </a:ext>
                </a:extLst>
              </p:cNvPr>
              <p:cNvCxnSpPr>
                <a:stCxn id="82" idx="6"/>
                <a:endCxn id="85"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9043256-E5FA-35F1-E63A-C9C4711F2F9A}"/>
                  </a:ext>
                </a:extLst>
              </p:cNvPr>
              <p:cNvCxnSpPr>
                <a:stCxn id="82" idx="6"/>
                <a:endCxn id="86"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3247D8E-8C15-C52D-C7D0-77537D532F97}"/>
                  </a:ext>
                </a:extLst>
              </p:cNvPr>
              <p:cNvCxnSpPr>
                <a:stCxn id="82" idx="6"/>
                <a:endCxn id="84"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CD5D4C7-6157-2CDC-CEB6-AFE233BCC49E}"/>
                  </a:ext>
                </a:extLst>
              </p:cNvPr>
              <p:cNvCxnSpPr>
                <a:stCxn id="83" idx="6"/>
                <a:endCxn id="85"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C2572A8-21A6-EB24-DA80-DAACBB8EB345}"/>
                  </a:ext>
                </a:extLst>
              </p:cNvPr>
              <p:cNvCxnSpPr>
                <a:stCxn id="83" idx="6"/>
                <a:endCxn id="86"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D50E0E-2C91-D272-9C4B-BC0E27CADF00}"/>
                  </a:ext>
                </a:extLst>
              </p:cNvPr>
              <p:cNvCxnSpPr>
                <a:stCxn id="83" idx="6"/>
                <a:endCxn id="84"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070036-D0FF-CBF7-EAD4-EA87BD9EB11A}"/>
                  </a:ext>
                </a:extLst>
              </p:cNvPr>
              <p:cNvCxnSpPr>
                <a:stCxn id="85" idx="6"/>
                <a:endCxn id="88"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B8FC3AB-6448-4DE7-8DFA-F3B6470A8FB4}"/>
                  </a:ext>
                </a:extLst>
              </p:cNvPr>
              <p:cNvCxnSpPr>
                <a:stCxn id="85" idx="6"/>
                <a:endCxn id="87"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F8D657F-2304-CB56-837C-649F2E2A9E74}"/>
                  </a:ext>
                </a:extLst>
              </p:cNvPr>
              <p:cNvCxnSpPr>
                <a:stCxn id="86" idx="6"/>
                <a:endCxn id="88"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8E45436-DAE1-566D-0E75-B0C82484189E}"/>
                  </a:ext>
                </a:extLst>
              </p:cNvPr>
              <p:cNvCxnSpPr>
                <a:stCxn id="86" idx="6"/>
                <a:endCxn id="87"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ABBFC4B-92D8-D48D-6F11-BBFBCC1829E7}"/>
                  </a:ext>
                </a:extLst>
              </p:cNvPr>
              <p:cNvCxnSpPr>
                <a:stCxn id="84" idx="6"/>
                <a:endCxn id="87"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5BD3BB-138D-220E-1BE0-87BF0AA6AB7C}"/>
                  </a:ext>
                </a:extLst>
              </p:cNvPr>
              <p:cNvCxnSpPr>
                <a:stCxn id="84" idx="6"/>
                <a:endCxn id="88"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10E8FD9-87B5-E4EE-B34A-615D2813FAA3}"/>
                  </a:ext>
                </a:extLst>
              </p:cNvPr>
              <p:cNvGrpSpPr/>
              <p:nvPr/>
            </p:nvGrpSpPr>
            <p:grpSpPr>
              <a:xfrm>
                <a:off x="37071" y="3434236"/>
                <a:ext cx="10026316" cy="1811172"/>
                <a:chOff x="1534333" y="3569232"/>
                <a:chExt cx="10026316" cy="1811172"/>
              </a:xfrm>
            </p:grpSpPr>
            <p:sp>
              <p:nvSpPr>
                <p:cNvPr id="110" name="TextBox 109">
                  <a:extLst>
                    <a:ext uri="{FF2B5EF4-FFF2-40B4-BE49-F238E27FC236}">
                      <a16:creationId xmlns:a16="http://schemas.microsoft.com/office/drawing/2014/main" id="{41FB2E71-C1D0-F65B-E159-5E8BAB1B4A63}"/>
                    </a:ext>
                  </a:extLst>
                </p:cNvPr>
                <p:cNvSpPr txBox="1"/>
                <p:nvPr/>
              </p:nvSpPr>
              <p:spPr>
                <a:xfrm>
                  <a:off x="2921418" y="3569232"/>
                  <a:ext cx="695768"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 Age</a:t>
                  </a:r>
                  <a:endParaRPr lang="en-SG" sz="1050" baseline="-25000"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67A33A16-5186-67E0-B3AC-EF2F4E488A6F}"/>
                    </a:ext>
                  </a:extLst>
                </p:cNvPr>
                <p:cNvSpPr txBox="1"/>
                <p:nvPr/>
              </p:nvSpPr>
              <p:spPr>
                <a:xfrm>
                  <a:off x="2921420" y="4264701"/>
                  <a:ext cx="69576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BMI</a:t>
                  </a:r>
                  <a:endParaRPr lang="en-SG" sz="1050" baseline="-25000"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B9E01F28-21CB-75C2-9FFC-778EDDC23365}"/>
                    </a:ext>
                  </a:extLst>
                </p:cNvPr>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Cholesterol level</a:t>
                  </a:r>
                  <a:endParaRPr lang="en-SG" sz="1050" baseline="-25000" dirty="0">
                    <a:latin typeface="Times New Roman" panose="02020603050405020304" pitchFamily="18" charset="0"/>
                    <a:cs typeface="Times New Roman" panose="02020603050405020304" pitchFamily="18" charset="0"/>
                  </a:endParaRPr>
                </a:p>
              </p:txBody>
            </p:sp>
            <p:cxnSp>
              <p:nvCxnSpPr>
                <p:cNvPr id="113" name="Straight Arrow Connector 112">
                  <a:extLst>
                    <a:ext uri="{FF2B5EF4-FFF2-40B4-BE49-F238E27FC236}">
                      <a16:creationId xmlns:a16="http://schemas.microsoft.com/office/drawing/2014/main" id="{AE994B04-9292-F9FE-12EF-8C1DA8261AFB}"/>
                    </a:ext>
                  </a:extLst>
                </p:cNvPr>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20A7759-959B-1D31-7E77-D720C6CAEEA5}"/>
                    </a:ext>
                  </a:extLst>
                </p:cNvPr>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187DE3D-7211-2571-EA06-752D2B5BBED1}"/>
                    </a:ext>
                  </a:extLst>
                </p:cNvPr>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5358B7B-57C9-4234-4D28-ADC4D5A532AA}"/>
                    </a:ext>
                  </a:extLst>
                </p:cNvPr>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8E50486-1613-E447-3464-A934AE4A8765}"/>
                    </a:ext>
                  </a:extLst>
                </p:cNvPr>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32A0001-D499-00F7-B73A-2426448F528D}"/>
                    </a:ext>
                  </a:extLst>
                </p:cNvPr>
                <p:cNvSpPr txBox="1"/>
                <p:nvPr/>
              </p:nvSpPr>
              <p:spPr>
                <a:xfrm>
                  <a:off x="8589254" y="4672423"/>
                  <a:ext cx="2575823"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High Blood Pressure </a:t>
                  </a:r>
                  <a:endParaRPr lang="en-SG" sz="1050" baseline="-25000"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44E01D88-4169-2967-2675-1FA290F83984}"/>
                    </a:ext>
                  </a:extLst>
                </p:cNvPr>
                <p:cNvSpPr txBox="1"/>
                <p:nvPr/>
              </p:nvSpPr>
              <p:spPr>
                <a:xfrm>
                  <a:off x="8589254" y="3740524"/>
                  <a:ext cx="2971395"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Normal Blood Pressure</a:t>
                  </a:r>
                  <a:endParaRPr lang="en-SG" sz="1050" baseline="-25000" dirty="0">
                    <a:latin typeface="Times New Roman" panose="02020603050405020304" pitchFamily="18" charset="0"/>
                    <a:cs typeface="Times New Roman" panose="02020603050405020304" pitchFamily="18" charset="0"/>
                  </a:endParaRPr>
                </a:p>
              </p:txBody>
            </p:sp>
          </p:grpSp>
          <p:sp>
            <p:nvSpPr>
              <p:cNvPr id="105" name="Oval 104">
                <a:extLst>
                  <a:ext uri="{FF2B5EF4-FFF2-40B4-BE49-F238E27FC236}">
                    <a16:creationId xmlns:a16="http://schemas.microsoft.com/office/drawing/2014/main" id="{8848E0C6-862A-B2B3-69B8-1EC0D69FD953}"/>
                  </a:ext>
                </a:extLst>
              </p:cNvPr>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106" name="Straight Arrow Connector 105">
                <a:extLst>
                  <a:ext uri="{FF2B5EF4-FFF2-40B4-BE49-F238E27FC236}">
                    <a16:creationId xmlns:a16="http://schemas.microsoft.com/office/drawing/2014/main" id="{A82E7926-2D0E-0D48-D893-4468FE7F7338}"/>
                  </a:ext>
                </a:extLst>
              </p:cNvPr>
              <p:cNvCxnSpPr>
                <a:stCxn id="82" idx="6"/>
                <a:endCxn id="105"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CB39C5D-C87F-5802-756C-43A5A0105AFB}"/>
                  </a:ext>
                </a:extLst>
              </p:cNvPr>
              <p:cNvCxnSpPr>
                <a:stCxn id="81" idx="6"/>
                <a:endCxn id="105"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9C6322D-9442-4FA3-AF5D-4F8D529F56B0}"/>
                  </a:ext>
                </a:extLst>
              </p:cNvPr>
              <p:cNvCxnSpPr>
                <a:stCxn id="105" idx="6"/>
                <a:endCxn id="88"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F21F032-E18D-FA44-DD48-02F6044403B1}"/>
                  </a:ext>
                </a:extLst>
              </p:cNvPr>
              <p:cNvCxnSpPr>
                <a:stCxn id="105" idx="6"/>
                <a:endCxn id="87"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E8C3501B-A4C2-3926-FC37-0589D3A877A5}"/>
                </a:ext>
              </a:extLst>
            </p:cNvPr>
            <p:cNvSpPr txBox="1"/>
            <p:nvPr/>
          </p:nvSpPr>
          <p:spPr>
            <a:xfrm>
              <a:off x="7256843" y="1833555"/>
              <a:ext cx="816389"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5EA34D4C-7D08-630E-C982-1CAEFA0FBEC0}"/>
                </a:ext>
              </a:extLst>
            </p:cNvPr>
            <p:cNvSpPr txBox="1"/>
            <p:nvPr/>
          </p:nvSpPr>
          <p:spPr>
            <a:xfrm>
              <a:off x="7352734" y="2116393"/>
              <a:ext cx="846833"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60E8F42E-6748-60AB-289B-76B46D9C55F8}"/>
                </a:ext>
              </a:extLst>
            </p:cNvPr>
            <p:cNvSpPr txBox="1"/>
            <p:nvPr/>
          </p:nvSpPr>
          <p:spPr>
            <a:xfrm>
              <a:off x="9284914" y="1702391"/>
              <a:ext cx="876007"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C11A364-B807-21C3-127C-AD7CAF6B24B4}"/>
                </a:ext>
              </a:extLst>
            </p:cNvPr>
            <p:cNvSpPr txBox="1"/>
            <p:nvPr/>
          </p:nvSpPr>
          <p:spPr>
            <a:xfrm>
              <a:off x="9349886" y="2059151"/>
              <a:ext cx="875080"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E38B39B-5679-7817-C0E6-CF2D7F1F7FE0}"/>
                </a:ext>
              </a:extLst>
            </p:cNvPr>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76" name="TextBox 75">
              <a:extLst>
                <a:ext uri="{FF2B5EF4-FFF2-40B4-BE49-F238E27FC236}">
                  <a16:creationId xmlns:a16="http://schemas.microsoft.com/office/drawing/2014/main" id="{576D13DA-40BE-FB2D-8E43-E55AF1B65326}"/>
                </a:ext>
              </a:extLst>
            </p:cNvPr>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77" name="TextBox 76">
              <a:extLst>
                <a:ext uri="{FF2B5EF4-FFF2-40B4-BE49-F238E27FC236}">
                  <a16:creationId xmlns:a16="http://schemas.microsoft.com/office/drawing/2014/main" id="{B53D708A-263A-C8D3-559D-2920134EFE35}"/>
                </a:ext>
              </a:extLst>
            </p:cNvPr>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78" name="TextBox 77">
              <a:extLst>
                <a:ext uri="{FF2B5EF4-FFF2-40B4-BE49-F238E27FC236}">
                  <a16:creationId xmlns:a16="http://schemas.microsoft.com/office/drawing/2014/main" id="{5560E62F-5AFB-FB3C-9186-644608977BFB}"/>
                </a:ext>
              </a:extLst>
            </p:cNvPr>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79" name="TextBox 78">
              <a:extLst>
                <a:ext uri="{FF2B5EF4-FFF2-40B4-BE49-F238E27FC236}">
                  <a16:creationId xmlns:a16="http://schemas.microsoft.com/office/drawing/2014/main" id="{9E774C0F-B8AA-8F25-0FB1-9C269270A527}"/>
                </a:ext>
              </a:extLst>
            </p:cNvPr>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80" name="TextBox 79">
              <a:extLst>
                <a:ext uri="{FF2B5EF4-FFF2-40B4-BE49-F238E27FC236}">
                  <a16:creationId xmlns:a16="http://schemas.microsoft.com/office/drawing/2014/main" id="{BCE2C047-23A9-9627-51EC-23B58F2AB068}"/>
                </a:ext>
              </a:extLst>
            </p:cNvPr>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D9AC14-F1E6-D8F2-73F6-9F5102650822}"/>
                  </a:ext>
                </a:extLst>
              </p:cNvPr>
              <p:cNvSpPr txBox="1"/>
              <p:nvPr/>
            </p:nvSpPr>
            <p:spPr>
              <a:xfrm>
                <a:off x="6063563" y="3639123"/>
                <a:ext cx="5290237" cy="2052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667" i="1" smtClean="0">
                          <a:latin typeface="Cambria Math" panose="02040503050406030204" pitchFamily="18" charset="0"/>
                        </a:rPr>
                        <m:t>𝑖𝑛𝑝𝑢𝑡</m:t>
                      </m:r>
                      <m:r>
                        <a:rPr lang="en-SG" sz="2667" i="1" smtClean="0">
                          <a:latin typeface="Cambria Math" panose="02040503050406030204" pitchFamily="18" charset="0"/>
                        </a:rPr>
                        <m:t> </m:t>
                      </m:r>
                      <m:r>
                        <a:rPr lang="en-SG" sz="2667" i="1" smtClean="0">
                          <a:latin typeface="Cambria Math" panose="02040503050406030204" pitchFamily="18" charset="0"/>
                        </a:rPr>
                        <m:t>𝑠𝑝𝑎𝑐𝑒</m:t>
                      </m:r>
                      <m:r>
                        <a:rPr lang="en-SG" sz="2667" i="1" smtClean="0">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  </m:t>
                      </m:r>
                      <m:r>
                        <a:rPr lang="en-SG" sz="2667" i="1">
                          <a:latin typeface="Cambria Math" panose="02040503050406030204" pitchFamily="18" charset="0"/>
                        </a:rPr>
                        <m:t>𝑠𝑒𝑡</m:t>
                      </m:r>
                      <m:r>
                        <a:rPr lang="en-SG" sz="2667" i="1">
                          <a:latin typeface="Cambria Math" panose="02040503050406030204" pitchFamily="18" charset="0"/>
                        </a:rPr>
                        <m:t> </m:t>
                      </m:r>
                      <m:r>
                        <a:rPr lang="en-SG" sz="2667" i="1">
                          <a:latin typeface="Cambria Math" panose="02040503050406030204" pitchFamily="18" charset="0"/>
                        </a:rPr>
                        <m:t>𝑜𝑓</m:t>
                      </m:r>
                      <m:r>
                        <a:rPr lang="en-SG" sz="2667" i="1">
                          <a:latin typeface="Cambria Math" panose="02040503050406030204" pitchFamily="18" charset="0"/>
                        </a:rPr>
                        <m:t> </m:t>
                      </m:r>
                      <m:r>
                        <a:rPr lang="en-SG" sz="2667" b="0" i="1" smtClean="0">
                          <a:latin typeface="Cambria Math" panose="02040503050406030204" pitchFamily="18" charset="0"/>
                        </a:rPr>
                        <m:t>𝑖𝑛𝑠𝑡𝑎𝑛𝑐𝑒𝑠</m:t>
                      </m:r>
                    </m:oMath>
                  </m:oMathPara>
                </a14:m>
                <a:endParaRPr lang="en-SG" sz="2667" dirty="0"/>
              </a:p>
              <a:p>
                <a:endParaRPr lang="en-SG" sz="2667" dirty="0"/>
              </a:p>
              <a:p>
                <a:pPr/>
                <a14:m>
                  <m:oMathPara xmlns:m="http://schemas.openxmlformats.org/officeDocument/2006/math">
                    <m:oMathParaPr>
                      <m:jc m:val="centerGroup"/>
                    </m:oMathParaPr>
                    <m:oMath xmlns:m="http://schemas.openxmlformats.org/officeDocument/2006/math">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 </m:t>
                      </m:r>
                      <m:sSup>
                        <m:sSupPr>
                          <m:ctrlPr>
                            <a:rPr lang="en-SG" sz="2667" i="1">
                              <a:latin typeface="Cambria Math" panose="02040503050406030204" pitchFamily="18" charset="0"/>
                              <a:ea typeface="Cambria Math" panose="02040503050406030204" pitchFamily="18" charset="0"/>
                            </a:rPr>
                          </m:ctrlPr>
                        </m:sSupPr>
                        <m:e>
                          <m:r>
                            <a:rPr lang="en-SG" sz="2667" i="1">
                              <a:latin typeface="Cambria Math" panose="02040503050406030204" pitchFamily="18" charset="0"/>
                              <a:ea typeface="Cambria Math" panose="02040503050406030204" pitchFamily="18" charset="0"/>
                            </a:rPr>
                            <m:t>ℝ</m:t>
                          </m:r>
                        </m:e>
                        <m:sup>
                          <m:r>
                            <a:rPr lang="en-SG" sz="2667" i="1">
                              <a:latin typeface="Cambria Math" panose="02040503050406030204" pitchFamily="18" charset="0"/>
                              <a:ea typeface="Cambria Math" panose="02040503050406030204" pitchFamily="18" charset="0"/>
                            </a:rPr>
                            <m:t>𝐷</m:t>
                          </m:r>
                        </m:sup>
                      </m:sSup>
                      <m:r>
                        <a:rPr lang="en-SG" sz="2667" i="1">
                          <a:latin typeface="Cambria Math" panose="02040503050406030204" pitchFamily="18" charset="0"/>
                          <a:ea typeface="Cambria Math" panose="02040503050406030204" pitchFamily="18" charset="0"/>
                        </a:rPr>
                        <m:t>, </m:t>
                      </m:r>
                      <m:r>
                        <a:rPr lang="en-SG" sz="2667" i="1">
                          <a:latin typeface="Cambria Math" panose="02040503050406030204" pitchFamily="18" charset="0"/>
                          <a:ea typeface="Cambria Math" panose="02040503050406030204" pitchFamily="18" charset="0"/>
                        </a:rPr>
                        <m:t>𝑤h𝑒𝑟𝑒</m:t>
                      </m:r>
                      <m:r>
                        <a:rPr lang="en-SG" sz="2667" i="1">
                          <a:latin typeface="Cambria Math" panose="02040503050406030204" pitchFamily="18" charset="0"/>
                          <a:ea typeface="Cambria Math" panose="02040503050406030204" pitchFamily="18" charset="0"/>
                        </a:rPr>
                        <m:t> </m:t>
                      </m:r>
                      <m:r>
                        <a:rPr lang="en-SG" sz="2667" i="1">
                          <a:latin typeface="Cambria Math" panose="02040503050406030204" pitchFamily="18" charset="0"/>
                          <a:ea typeface="Cambria Math" panose="02040503050406030204" pitchFamily="18" charset="0"/>
                        </a:rPr>
                        <m:t>𝐷</m:t>
                      </m:r>
                      <m:r>
                        <a:rPr lang="en-SG" sz="2667" i="1">
                          <a:latin typeface="Cambria Math" panose="02040503050406030204" pitchFamily="18" charset="0"/>
                          <a:ea typeface="Cambria Math" panose="02040503050406030204" pitchFamily="18" charset="0"/>
                        </a:rPr>
                        <m:t>=1</m:t>
                      </m:r>
                    </m:oMath>
                  </m:oMathPara>
                </a14:m>
                <a:endParaRPr lang="en-SG" sz="2667" dirty="0">
                  <a:ea typeface="Cambria Math" panose="02040503050406030204" pitchFamily="18" charset="0"/>
                </a:endParaRPr>
              </a:p>
              <a:p>
                <a:endParaRPr lang="en-SG" sz="2667" dirty="0"/>
              </a:p>
              <a:p>
                <a:pPr/>
                <a14:m>
                  <m:oMathPara xmlns:m="http://schemas.openxmlformats.org/officeDocument/2006/math">
                    <m:oMathParaPr>
                      <m:jc m:val="centerGroup"/>
                    </m:oMathParaPr>
                    <m:oMath xmlns:m="http://schemas.openxmlformats.org/officeDocument/2006/math">
                      <m:r>
                        <a:rPr lang="en-SG" sz="2667" i="1">
                          <a:latin typeface="Cambria Math" panose="02040503050406030204" pitchFamily="18" charset="0"/>
                        </a:rPr>
                        <m:t>𝑓</m:t>
                      </m:r>
                      <m:r>
                        <a:rPr lang="en-SG" sz="2667" i="1">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ea typeface="Cambria Math" panose="02040503050406030204" pitchFamily="18" charset="0"/>
                        </a:rPr>
                        <m:t>→</m:t>
                      </m:r>
                      <m:r>
                        <a:rPr lang="en-SG" sz="2667" i="1">
                          <a:latin typeface="Cambria Math" panose="02040503050406030204" pitchFamily="18" charset="0"/>
                          <a:ea typeface="Cambria Math" panose="02040503050406030204" pitchFamily="18" charset="0"/>
                        </a:rPr>
                        <m:t>𝒴</m:t>
                      </m:r>
                    </m:oMath>
                  </m:oMathPara>
                </a14:m>
                <a:endParaRPr lang="en-SG" sz="2667" dirty="0"/>
              </a:p>
            </p:txBody>
          </p:sp>
        </mc:Choice>
        <mc:Fallback xmlns="">
          <p:sp>
            <p:nvSpPr>
              <p:cNvPr id="5" name="TextBox 4">
                <a:extLst>
                  <a:ext uri="{FF2B5EF4-FFF2-40B4-BE49-F238E27FC236}">
                    <a16:creationId xmlns:a16="http://schemas.microsoft.com/office/drawing/2014/main" id="{81D9AC14-F1E6-D8F2-73F6-9F5102650822}"/>
                  </a:ext>
                </a:extLst>
              </p:cNvPr>
              <p:cNvSpPr txBox="1">
                <a:spLocks noRot="1" noChangeAspect="1" noMove="1" noResize="1" noEditPoints="1" noAdjustHandles="1" noChangeArrowheads="1" noChangeShapeType="1" noTextEdit="1"/>
              </p:cNvSpPr>
              <p:nvPr/>
            </p:nvSpPr>
            <p:spPr>
              <a:xfrm>
                <a:off x="6063563" y="3639123"/>
                <a:ext cx="5290237" cy="205216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81632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Convolutional Neural Network </a:t>
            </a:r>
          </a:p>
        </p:txBody>
      </p:sp>
      <p:sp>
        <p:nvSpPr>
          <p:cNvPr id="2" name="Content Placeholder 2">
            <a:extLst>
              <a:ext uri="{FF2B5EF4-FFF2-40B4-BE49-F238E27FC236}">
                <a16:creationId xmlns:a16="http://schemas.microsoft.com/office/drawing/2014/main" id="{56211346-F5A3-977B-ADEC-EE2B85843EB9}"/>
              </a:ext>
            </a:extLst>
          </p:cNvPr>
          <p:cNvSpPr>
            <a:spLocks noGrp="1"/>
          </p:cNvSpPr>
          <p:nvPr>
            <p:ph idx="1"/>
          </p:nvPr>
        </p:nvSpPr>
        <p:spPr>
          <a:xfrm>
            <a:off x="799036" y="1516019"/>
            <a:ext cx="10554764" cy="3436937"/>
          </a:xfrm>
        </p:spPr>
        <p:txBody>
          <a:bodyPr/>
          <a:lstStyle/>
          <a:p>
            <a:r>
              <a:rPr lang="en-SG" dirty="0"/>
              <a:t>When your input is a Grey Scaled Image</a:t>
            </a:r>
            <a:endParaRPr lang="en-SG" dirty="0">
              <a:solidFill>
                <a:srgbClr val="FF0000"/>
              </a:solidFill>
            </a:endParaRPr>
          </a:p>
        </p:txBody>
      </p:sp>
      <p:pic>
        <p:nvPicPr>
          <p:cNvPr id="3" name="Picture 2">
            <a:extLst>
              <a:ext uri="{FF2B5EF4-FFF2-40B4-BE49-F238E27FC236}">
                <a16:creationId xmlns:a16="http://schemas.microsoft.com/office/drawing/2014/main" id="{ED2E9824-34A3-DE53-F761-47F673F83F09}"/>
              </a:ext>
            </a:extLst>
          </p:cNvPr>
          <p:cNvPicPr>
            <a:picLocks noChangeAspect="1"/>
          </p:cNvPicPr>
          <p:nvPr/>
        </p:nvPicPr>
        <p:blipFill>
          <a:blip r:embed="rId3">
            <a:grayscl/>
          </a:blip>
          <a:stretch>
            <a:fillRect/>
          </a:stretch>
        </p:blipFill>
        <p:spPr>
          <a:xfrm>
            <a:off x="799036" y="2269264"/>
            <a:ext cx="5655500" cy="380566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C6A144-F67A-C269-52C0-537AB79C8F81}"/>
                  </a:ext>
                </a:extLst>
              </p:cNvPr>
              <p:cNvSpPr txBox="1"/>
              <p:nvPr/>
            </p:nvSpPr>
            <p:spPr>
              <a:xfrm>
                <a:off x="6342962" y="2957752"/>
                <a:ext cx="5290237" cy="2052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667" i="1" smtClean="0">
                          <a:latin typeface="Cambria Math" panose="02040503050406030204" pitchFamily="18" charset="0"/>
                        </a:rPr>
                        <m:t>𝑖𝑛𝑝𝑢𝑡</m:t>
                      </m:r>
                      <m:r>
                        <a:rPr lang="en-SG" sz="2667" i="1" smtClean="0">
                          <a:latin typeface="Cambria Math" panose="02040503050406030204" pitchFamily="18" charset="0"/>
                        </a:rPr>
                        <m:t> </m:t>
                      </m:r>
                      <m:r>
                        <a:rPr lang="en-SG" sz="2667" i="1" smtClean="0">
                          <a:latin typeface="Cambria Math" panose="02040503050406030204" pitchFamily="18" charset="0"/>
                        </a:rPr>
                        <m:t>𝑠𝑝𝑎𝑐𝑒</m:t>
                      </m:r>
                      <m:r>
                        <a:rPr lang="en-SG" sz="2667" i="1" smtClean="0">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  </m:t>
                      </m:r>
                      <m:r>
                        <a:rPr lang="en-SG" sz="2667" i="1">
                          <a:latin typeface="Cambria Math" panose="02040503050406030204" pitchFamily="18" charset="0"/>
                        </a:rPr>
                        <m:t>𝑠𝑒𝑡</m:t>
                      </m:r>
                      <m:r>
                        <a:rPr lang="en-SG" sz="2667" i="1">
                          <a:latin typeface="Cambria Math" panose="02040503050406030204" pitchFamily="18" charset="0"/>
                        </a:rPr>
                        <m:t> </m:t>
                      </m:r>
                      <m:r>
                        <a:rPr lang="en-SG" sz="2667" i="1">
                          <a:latin typeface="Cambria Math" panose="02040503050406030204" pitchFamily="18" charset="0"/>
                        </a:rPr>
                        <m:t>𝑜𝑓</m:t>
                      </m:r>
                      <m:r>
                        <a:rPr lang="en-SG" sz="2667" i="1">
                          <a:latin typeface="Cambria Math" panose="02040503050406030204" pitchFamily="18" charset="0"/>
                        </a:rPr>
                        <m:t> </m:t>
                      </m:r>
                      <m:r>
                        <a:rPr lang="en-SG" sz="2667" i="1">
                          <a:latin typeface="Cambria Math" panose="02040503050406030204" pitchFamily="18" charset="0"/>
                        </a:rPr>
                        <m:t>𝑖𝑚𝑎𝑔𝑒𝑠</m:t>
                      </m:r>
                    </m:oMath>
                  </m:oMathPara>
                </a14:m>
                <a:endParaRPr lang="en-SG" sz="2667" dirty="0"/>
              </a:p>
              <a:p>
                <a:endParaRPr lang="en-SG" sz="2667" dirty="0"/>
              </a:p>
              <a:p>
                <a:pPr/>
                <a14:m>
                  <m:oMathPara xmlns:m="http://schemas.openxmlformats.org/officeDocument/2006/math">
                    <m:oMathParaPr>
                      <m:jc m:val="centerGroup"/>
                    </m:oMathParaPr>
                    <m:oMath xmlns:m="http://schemas.openxmlformats.org/officeDocument/2006/math">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 </m:t>
                      </m:r>
                      <m:sSup>
                        <m:sSupPr>
                          <m:ctrlPr>
                            <a:rPr lang="en-SG" sz="2667" i="1">
                              <a:latin typeface="Cambria Math" panose="02040503050406030204" pitchFamily="18" charset="0"/>
                              <a:ea typeface="Cambria Math" panose="02040503050406030204" pitchFamily="18" charset="0"/>
                            </a:rPr>
                          </m:ctrlPr>
                        </m:sSupPr>
                        <m:e>
                          <m:r>
                            <a:rPr lang="en-SG" sz="2667" i="1">
                              <a:latin typeface="Cambria Math" panose="02040503050406030204" pitchFamily="18" charset="0"/>
                              <a:ea typeface="Cambria Math" panose="02040503050406030204" pitchFamily="18" charset="0"/>
                            </a:rPr>
                            <m:t>ℝ</m:t>
                          </m:r>
                        </m:e>
                        <m:sup>
                          <m:r>
                            <a:rPr lang="en-SG" sz="2667" i="1">
                              <a:latin typeface="Cambria Math" panose="02040503050406030204" pitchFamily="18" charset="0"/>
                              <a:ea typeface="Cambria Math" panose="02040503050406030204" pitchFamily="18" charset="0"/>
                            </a:rPr>
                            <m:t>𝐷</m:t>
                          </m:r>
                        </m:sup>
                      </m:sSup>
                      <m:r>
                        <a:rPr lang="en-SG" sz="2667" i="1">
                          <a:latin typeface="Cambria Math" panose="02040503050406030204" pitchFamily="18" charset="0"/>
                          <a:ea typeface="Cambria Math" panose="02040503050406030204" pitchFamily="18" charset="0"/>
                        </a:rPr>
                        <m:t>, </m:t>
                      </m:r>
                      <m:r>
                        <a:rPr lang="en-SG" sz="2667" i="1">
                          <a:latin typeface="Cambria Math" panose="02040503050406030204" pitchFamily="18" charset="0"/>
                          <a:ea typeface="Cambria Math" panose="02040503050406030204" pitchFamily="18" charset="0"/>
                        </a:rPr>
                        <m:t>𝑤h𝑒𝑟𝑒</m:t>
                      </m:r>
                      <m:r>
                        <a:rPr lang="en-SG" sz="2667" i="1">
                          <a:latin typeface="Cambria Math" panose="02040503050406030204" pitchFamily="18" charset="0"/>
                          <a:ea typeface="Cambria Math" panose="02040503050406030204" pitchFamily="18" charset="0"/>
                        </a:rPr>
                        <m:t> </m:t>
                      </m:r>
                      <m:r>
                        <a:rPr lang="en-SG" sz="2667" i="1">
                          <a:latin typeface="Cambria Math" panose="02040503050406030204" pitchFamily="18" charset="0"/>
                          <a:ea typeface="Cambria Math" panose="02040503050406030204" pitchFamily="18" charset="0"/>
                        </a:rPr>
                        <m:t>𝐷</m:t>
                      </m:r>
                      <m:r>
                        <a:rPr lang="en-SG" sz="2667" i="1">
                          <a:latin typeface="Cambria Math" panose="02040503050406030204" pitchFamily="18" charset="0"/>
                          <a:ea typeface="Cambria Math" panose="02040503050406030204" pitchFamily="18" charset="0"/>
                        </a:rPr>
                        <m:t>=2</m:t>
                      </m:r>
                    </m:oMath>
                  </m:oMathPara>
                </a14:m>
                <a:endParaRPr lang="en-SG" sz="2667" dirty="0">
                  <a:ea typeface="Cambria Math" panose="02040503050406030204" pitchFamily="18" charset="0"/>
                </a:endParaRPr>
              </a:p>
              <a:p>
                <a:endParaRPr lang="en-SG" sz="2667" dirty="0"/>
              </a:p>
              <a:p>
                <a:pPr/>
                <a14:m>
                  <m:oMathPara xmlns:m="http://schemas.openxmlformats.org/officeDocument/2006/math">
                    <m:oMathParaPr>
                      <m:jc m:val="centerGroup"/>
                    </m:oMathParaPr>
                    <m:oMath xmlns:m="http://schemas.openxmlformats.org/officeDocument/2006/math">
                      <m:r>
                        <a:rPr lang="en-SG" sz="2667" i="1">
                          <a:latin typeface="Cambria Math" panose="02040503050406030204" pitchFamily="18" charset="0"/>
                        </a:rPr>
                        <m:t>𝑓</m:t>
                      </m:r>
                      <m:r>
                        <a:rPr lang="en-SG" sz="2667" i="1">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ea typeface="Cambria Math" panose="02040503050406030204" pitchFamily="18" charset="0"/>
                        </a:rPr>
                        <m:t>→</m:t>
                      </m:r>
                      <m:r>
                        <a:rPr lang="en-SG" sz="2667" i="1">
                          <a:latin typeface="Cambria Math" panose="02040503050406030204" pitchFamily="18" charset="0"/>
                          <a:ea typeface="Cambria Math" panose="02040503050406030204" pitchFamily="18" charset="0"/>
                        </a:rPr>
                        <m:t>𝒴</m:t>
                      </m:r>
                    </m:oMath>
                  </m:oMathPara>
                </a14:m>
                <a:endParaRPr lang="en-SG" sz="2667" dirty="0"/>
              </a:p>
            </p:txBody>
          </p:sp>
        </mc:Choice>
        <mc:Fallback xmlns="">
          <p:sp>
            <p:nvSpPr>
              <p:cNvPr id="4" name="TextBox 3">
                <a:extLst>
                  <a:ext uri="{FF2B5EF4-FFF2-40B4-BE49-F238E27FC236}">
                    <a16:creationId xmlns:a16="http://schemas.microsoft.com/office/drawing/2014/main" id="{C4C6A144-F67A-C269-52C0-537AB79C8F81}"/>
                  </a:ext>
                </a:extLst>
              </p:cNvPr>
              <p:cNvSpPr txBox="1">
                <a:spLocks noRot="1" noChangeAspect="1" noMove="1" noResize="1" noEditPoints="1" noAdjustHandles="1" noChangeArrowheads="1" noChangeShapeType="1" noTextEdit="1"/>
              </p:cNvSpPr>
              <p:nvPr/>
            </p:nvSpPr>
            <p:spPr>
              <a:xfrm>
                <a:off x="6342962" y="2957752"/>
                <a:ext cx="5290237" cy="2052165"/>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80034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Convolutional Neural Network</a:t>
            </a:r>
            <a:endParaRPr lang="en-S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DBF880-585A-CA7F-B5B2-2E9003FB07F3}"/>
              </a:ext>
            </a:extLst>
          </p:cNvPr>
          <p:cNvPicPr>
            <a:picLocks noChangeAspect="1"/>
          </p:cNvPicPr>
          <p:nvPr/>
        </p:nvPicPr>
        <p:blipFill>
          <a:blip r:embed="rId3"/>
          <a:stretch>
            <a:fillRect/>
          </a:stretch>
        </p:blipFill>
        <p:spPr>
          <a:xfrm>
            <a:off x="2183208" y="1851718"/>
            <a:ext cx="8010993" cy="3286562"/>
          </a:xfrm>
          <a:prstGeom prst="rect">
            <a:avLst/>
          </a:prstGeom>
        </p:spPr>
      </p:pic>
      <p:sp>
        <p:nvSpPr>
          <p:cNvPr id="2" name="TextBox 1">
            <a:extLst>
              <a:ext uri="{FF2B5EF4-FFF2-40B4-BE49-F238E27FC236}">
                <a16:creationId xmlns:a16="http://schemas.microsoft.com/office/drawing/2014/main" id="{04FCED83-CF1B-BBB0-9AA6-13AB5C76AB22}"/>
              </a:ext>
            </a:extLst>
          </p:cNvPr>
          <p:cNvSpPr txBox="1"/>
          <p:nvPr/>
        </p:nvSpPr>
        <p:spPr>
          <a:xfrm>
            <a:off x="162301" y="4430394"/>
            <a:ext cx="3274073" cy="707886"/>
          </a:xfrm>
          <a:prstGeom prst="rect">
            <a:avLst/>
          </a:prstGeom>
          <a:noFill/>
        </p:spPr>
        <p:txBody>
          <a:bodyPr wrap="square" rtlCol="0">
            <a:spAutoFit/>
          </a:bodyPr>
          <a:lstStyle/>
          <a:p>
            <a:r>
              <a:rPr lang="en-SG" sz="2000" b="1" dirty="0">
                <a:solidFill>
                  <a:schemeClr val="accent2"/>
                </a:solidFill>
                <a:latin typeface="Arial" panose="020B0604020202020204" pitchFamily="34" charset="0"/>
                <a:cs typeface="Arial" panose="020B0604020202020204" pitchFamily="34" charset="0"/>
              </a:rPr>
              <a:t>Trainable parameters:</a:t>
            </a:r>
          </a:p>
          <a:p>
            <a:r>
              <a:rPr lang="en-SG" sz="2000" dirty="0">
                <a:solidFill>
                  <a:schemeClr val="accent2"/>
                </a:solidFill>
                <a:latin typeface="Arial" panose="020B0604020202020204" pitchFamily="34" charset="0"/>
                <a:cs typeface="Arial" panose="020B0604020202020204" pitchFamily="34" charset="0"/>
              </a:rPr>
              <a:t>Weight in the kernel</a:t>
            </a:r>
          </a:p>
        </p:txBody>
      </p:sp>
    </p:spTree>
    <p:extLst>
      <p:ext uri="{BB962C8B-B14F-4D97-AF65-F5344CB8AC3E}">
        <p14:creationId xmlns:p14="http://schemas.microsoft.com/office/powerpoint/2010/main" val="425274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SG" b="1" dirty="0">
                <a:latin typeface="Arial" panose="020B0604020202020204" pitchFamily="34" charset="0"/>
                <a:cs typeface="Arial" panose="020B0604020202020204" pitchFamily="34" charset="0"/>
              </a:rPr>
              <a:t>Convolution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0" y="3551319"/>
            <a:ext cx="1699200" cy="502766"/>
          </a:xfrm>
          <a:prstGeom prst="rect">
            <a:avLst/>
          </a:prstGeom>
          <a:noFill/>
        </p:spPr>
        <p:txBody>
          <a:bodyPr wrap="square" rtlCol="0">
            <a:spAutoFit/>
          </a:bodyPr>
          <a:lstStyle/>
          <a:p>
            <a:pPr>
              <a:spcAft>
                <a:spcPts val="1600"/>
              </a:spcAft>
            </a:pPr>
            <a:r>
              <a:rPr lang="en-SG" sz="2667" dirty="0">
                <a:solidFill>
                  <a:srgbClr val="FF0000"/>
                </a:solidFill>
                <a:latin typeface="+mj-lt"/>
              </a:rPr>
              <a:t>Kernel</a:t>
            </a:r>
            <a:endParaRPr lang="en-SG" sz="2133" dirty="0">
              <a:solidFill>
                <a:srgbClr val="FF0000"/>
              </a:solidFill>
              <a:latin typeface="+mj-lt"/>
            </a:endParaRPr>
          </a:p>
        </p:txBody>
      </p:sp>
      <p:sp>
        <p:nvSpPr>
          <p:cNvPr id="10" name="Rectangle 9">
            <a:extLst>
              <a:ext uri="{FF2B5EF4-FFF2-40B4-BE49-F238E27FC236}">
                <a16:creationId xmlns:a16="http://schemas.microsoft.com/office/drawing/2014/main" id="{7471FE3E-7E8D-4F83-B156-7AACB3996C4C}"/>
              </a:ext>
            </a:extLst>
          </p:cNvPr>
          <p:cNvSpPr/>
          <p:nvPr/>
        </p:nvSpPr>
        <p:spPr>
          <a:xfrm>
            <a:off x="728536" y="2257101"/>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8" name="TextBox 27">
            <a:extLst>
              <a:ext uri="{FF2B5EF4-FFF2-40B4-BE49-F238E27FC236}">
                <a16:creationId xmlns:a16="http://schemas.microsoft.com/office/drawing/2014/main" id="{E299FFC5-8574-4A72-84BA-35863D6EBE84}"/>
              </a:ext>
            </a:extLst>
          </p:cNvPr>
          <p:cNvSpPr txBox="1"/>
          <p:nvPr/>
        </p:nvSpPr>
        <p:spPr>
          <a:xfrm>
            <a:off x="4747200" y="2257101"/>
            <a:ext cx="2697600" cy="400110"/>
          </a:xfrm>
          <a:prstGeom prst="rect">
            <a:avLst/>
          </a:prstGeom>
          <a:noFill/>
        </p:spPr>
        <p:txBody>
          <a:bodyPr wrap="square" rtlCol="0">
            <a:spAutoFit/>
          </a:bodyPr>
          <a:lstStyle/>
          <a:p>
            <a:pPr>
              <a:spcAft>
                <a:spcPts val="1600"/>
              </a:spcAft>
            </a:pPr>
            <a:r>
              <a:rPr lang="en-SG" sz="2000" dirty="0">
                <a:latin typeface="Arial" panose="020B0604020202020204" pitchFamily="34" charset="0"/>
                <a:cs typeface="Arial" panose="020B0604020202020204" pitchFamily="34" charset="0"/>
              </a:rPr>
              <a:t>Convolution </a:t>
            </a: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2202120097"/>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12995796"/>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553914199"/>
                  </a:ext>
                </a:extLst>
              </a:tr>
              <a:tr h="487680">
                <a:tc>
                  <a:txBody>
                    <a:bodyPr/>
                    <a:lstStyle/>
                    <a:p>
                      <a:pPr algn="ctr"/>
                      <a:endParaRPr lang="en-SG" sz="2400" dirty="0"/>
                    </a:p>
                  </a:txBody>
                  <a:tcPr marL="121920" marR="121920" marT="60960" marB="60960"/>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8" name="Arrow: Right 17">
            <a:extLst>
              <a:ext uri="{FF2B5EF4-FFF2-40B4-BE49-F238E27FC236}">
                <a16:creationId xmlns:a16="http://schemas.microsoft.com/office/drawing/2014/main" id="{E9AD67B5-7CB5-4F3C-88EF-0A17CE005F70}"/>
              </a:ext>
            </a:extLst>
          </p:cNvPr>
          <p:cNvSpPr/>
          <p:nvPr/>
        </p:nvSpPr>
        <p:spPr>
          <a:xfrm>
            <a:off x="2185600" y="2553600"/>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49" name="TextBox 48">
            <a:extLst>
              <a:ext uri="{FF2B5EF4-FFF2-40B4-BE49-F238E27FC236}">
                <a16:creationId xmlns:a16="http://schemas.microsoft.com/office/drawing/2014/main" id="{28DBC867-A06E-49BC-9163-57358332B4DD}"/>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50" name="TextBox 49">
            <a:extLst>
              <a:ext uri="{FF2B5EF4-FFF2-40B4-BE49-F238E27FC236}">
                <a16:creationId xmlns:a16="http://schemas.microsoft.com/office/drawing/2014/main" id="{880AF735-8BF9-47B0-88EB-C0101BA25F43}"/>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8D46BD-C866-8A59-A9B0-D224CCC15575}"/>
                  </a:ext>
                </a:extLst>
              </p:cNvPr>
              <p:cNvSpPr txBox="1"/>
              <p:nvPr/>
            </p:nvSpPr>
            <p:spPr>
              <a:xfrm>
                <a:off x="4747200" y="3770921"/>
                <a:ext cx="1798890" cy="976614"/>
              </a:xfrm>
              <a:prstGeom prst="rect">
                <a:avLst/>
              </a:prstGeom>
              <a:noFill/>
            </p:spPr>
            <p:txBody>
              <a:bodyPr wrap="square" lIns="0" tIns="0" rIns="0" bIns="0" rtlCol="0">
                <a:spAutoFit/>
              </a:bodyPr>
              <a:lstStyle/>
              <a:p>
                <a:r>
                  <a:rPr lang="en-SG" sz="2400" dirty="0">
                    <a:solidFill>
                      <a:srgbClr val="0070C0"/>
                    </a:solidFill>
                  </a:rPr>
                  <a:t>W=</a:t>
                </a:r>
                <a14:m>
                  <m:oMath xmlns:m="http://schemas.openxmlformats.org/officeDocument/2006/math">
                    <m:d>
                      <m:dPr>
                        <m:begChr m:val="["/>
                        <m:endChr m:val="]"/>
                        <m:ctrlPr>
                          <a:rPr lang="en-SG" sz="2400" i="1">
                            <a:solidFill>
                              <a:srgbClr val="0070C0"/>
                            </a:solidFill>
                            <a:latin typeface="Cambria Math" panose="02040503050406030204" pitchFamily="18" charset="0"/>
                          </a:rPr>
                        </m:ctrlPr>
                      </m:dPr>
                      <m:e>
                        <m:m>
                          <m:mPr>
                            <m:mcs>
                              <m:mc>
                                <m:mcPr>
                                  <m:count m:val="3"/>
                                  <m:mcJc m:val="center"/>
                                </m:mcPr>
                              </m:mc>
                            </m:mcs>
                            <m:ctrlPr>
                              <a:rPr lang="en-SG" sz="2400" i="1">
                                <a:solidFill>
                                  <a:srgbClr val="0070C0"/>
                                </a:solidFill>
                                <a:latin typeface="Cambria Math" panose="02040503050406030204" pitchFamily="18" charset="0"/>
                              </a:rPr>
                            </m:ctrlPr>
                          </m:mPr>
                          <m:mr>
                            <m:e>
                              <m:r>
                                <m:rPr>
                                  <m:brk m:alnAt="7"/>
                                </m:rP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
                      </m:e>
                    </m:d>
                  </m:oMath>
                </a14:m>
                <a:endParaRPr lang="en-SG" sz="2400" dirty="0">
                  <a:solidFill>
                    <a:srgbClr val="0070C0"/>
                  </a:solidFill>
                </a:endParaRPr>
              </a:p>
            </p:txBody>
          </p:sp>
        </mc:Choice>
        <mc:Fallback xmlns="">
          <p:sp>
            <p:nvSpPr>
              <p:cNvPr id="3" name="TextBox 2">
                <a:extLst>
                  <a:ext uri="{FF2B5EF4-FFF2-40B4-BE49-F238E27FC236}">
                    <a16:creationId xmlns:a16="http://schemas.microsoft.com/office/drawing/2014/main" id="{1F8D46BD-C866-8A59-A9B0-D224CCC15575}"/>
                  </a:ext>
                </a:extLst>
              </p:cNvPr>
              <p:cNvSpPr txBox="1">
                <a:spLocks noRot="1" noChangeAspect="1" noMove="1" noResize="1" noEditPoints="1" noAdjustHandles="1" noChangeArrowheads="1" noChangeShapeType="1" noTextEdit="1"/>
              </p:cNvSpPr>
              <p:nvPr/>
            </p:nvSpPr>
            <p:spPr>
              <a:xfrm>
                <a:off x="4747200" y="3770921"/>
                <a:ext cx="1798890" cy="976614"/>
              </a:xfrm>
              <a:prstGeom prst="rect">
                <a:avLst/>
              </a:prstGeom>
              <a:blipFill>
                <a:blip r:embed="rId2"/>
                <a:stretch>
                  <a:fillRect l="-10508"/>
                </a:stretch>
              </a:blipFill>
            </p:spPr>
            <p:txBody>
              <a:bodyPr/>
              <a:lstStyle/>
              <a:p>
                <a:r>
                  <a:rPr lang="en-SG">
                    <a:noFill/>
                  </a:rPr>
                  <a:t> </a:t>
                </a:r>
              </a:p>
            </p:txBody>
          </p:sp>
        </mc:Fallback>
      </mc:AlternateContent>
    </p:spTree>
    <p:extLst>
      <p:ext uri="{BB962C8B-B14F-4D97-AF65-F5344CB8AC3E}">
        <p14:creationId xmlns:p14="http://schemas.microsoft.com/office/powerpoint/2010/main" val="931965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2044800" y="1634251"/>
            <a:ext cx="16992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2202120097"/>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12995796"/>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553914199"/>
                  </a:ext>
                </a:extLst>
              </a:tr>
              <a:tr h="487680">
                <a:tc>
                  <a:txBody>
                    <a:bodyPr/>
                    <a:lstStyle/>
                    <a:p>
                      <a:pPr algn="ctr"/>
                      <a:endParaRPr lang="en-SG" sz="2400" dirty="0"/>
                    </a:p>
                  </a:txBody>
                  <a:tcPr marL="121920" marR="121920" marT="60960" marB="60960"/>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1" name="TextBox 10">
            <a:extLst>
              <a:ext uri="{FF2B5EF4-FFF2-40B4-BE49-F238E27FC236}">
                <a16:creationId xmlns:a16="http://schemas.microsoft.com/office/drawing/2014/main" id="{1FA97958-A620-4D04-A8BB-859703C87341}"/>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2" name="TextBox 11">
            <a:extLst>
              <a:ext uri="{FF2B5EF4-FFF2-40B4-BE49-F238E27FC236}">
                <a16:creationId xmlns:a16="http://schemas.microsoft.com/office/drawing/2014/main" id="{014A304F-236D-4B24-9D27-040098C3D5D3}"/>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Rectangle 2">
            <a:extLst>
              <a:ext uri="{FF2B5EF4-FFF2-40B4-BE49-F238E27FC236}">
                <a16:creationId xmlns:a16="http://schemas.microsoft.com/office/drawing/2014/main" id="{9F26CD56-90F4-043A-825E-128AB8FE2440}"/>
              </a:ext>
            </a:extLst>
          </p:cNvPr>
          <p:cNvSpPr/>
          <p:nvPr/>
        </p:nvSpPr>
        <p:spPr>
          <a:xfrm>
            <a:off x="1245336" y="2257101"/>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4" name="TextBox 3">
            <a:extLst>
              <a:ext uri="{FF2B5EF4-FFF2-40B4-BE49-F238E27FC236}">
                <a16:creationId xmlns:a16="http://schemas.microsoft.com/office/drawing/2014/main" id="{D364F7B8-14AF-C1DA-6930-90ED0ED0EC46}"/>
              </a:ext>
            </a:extLst>
          </p:cNvPr>
          <p:cNvSpPr txBox="1"/>
          <p:nvPr/>
        </p:nvSpPr>
        <p:spPr>
          <a:xfrm>
            <a:off x="4747200" y="2257101"/>
            <a:ext cx="2697600" cy="400110"/>
          </a:xfrm>
          <a:prstGeom prst="rect">
            <a:avLst/>
          </a:prstGeom>
          <a:noFill/>
        </p:spPr>
        <p:txBody>
          <a:bodyPr wrap="square" rtlCol="0">
            <a:spAutoFit/>
          </a:bodyPr>
          <a:lstStyle/>
          <a:p>
            <a:pPr>
              <a:spcAft>
                <a:spcPts val="1600"/>
              </a:spcAft>
            </a:pPr>
            <a:r>
              <a:rPr lang="en-SG" sz="2000" dirty="0">
                <a:latin typeface="Arial" panose="020B0604020202020204" pitchFamily="34" charset="0"/>
                <a:cs typeface="Arial" panose="020B0604020202020204" pitchFamily="34" charset="0"/>
              </a:rPr>
              <a:t>Convolution </a:t>
            </a:r>
          </a:p>
        </p:txBody>
      </p:sp>
      <p:sp>
        <p:nvSpPr>
          <p:cNvPr id="7" name="Arrow: Right 6">
            <a:extLst>
              <a:ext uri="{FF2B5EF4-FFF2-40B4-BE49-F238E27FC236}">
                <a16:creationId xmlns:a16="http://schemas.microsoft.com/office/drawing/2014/main" id="{37845CE8-E46E-7105-58C9-7D1993A7DF7C}"/>
              </a:ext>
            </a:extLst>
          </p:cNvPr>
          <p:cNvSpPr/>
          <p:nvPr/>
        </p:nvSpPr>
        <p:spPr>
          <a:xfrm>
            <a:off x="2702400" y="2553600"/>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8" name="Title 1">
            <a:extLst>
              <a:ext uri="{FF2B5EF4-FFF2-40B4-BE49-F238E27FC236}">
                <a16:creationId xmlns:a16="http://schemas.microsoft.com/office/drawing/2014/main" id="{0506BAA5-E212-8CA2-5D1A-6E8C6312D4EA}"/>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a:latin typeface="Arial" panose="020B0604020202020204" pitchFamily="34" charset="0"/>
                <a:cs typeface="Arial" panose="020B0604020202020204" pitchFamily="34" charset="0"/>
              </a:rPr>
              <a:t>Convolution</a:t>
            </a:r>
            <a:endParaRPr lang="en-SG"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8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2044800" y="1634251"/>
            <a:ext cx="16992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2202120097"/>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12995796"/>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553914199"/>
                  </a:ext>
                </a:extLst>
              </a:tr>
              <a:tr h="487680">
                <a:tc>
                  <a:txBody>
                    <a:bodyPr/>
                    <a:lstStyle/>
                    <a:p>
                      <a:pPr algn="ctr"/>
                      <a:endParaRPr lang="en-SG" sz="2400" dirty="0"/>
                    </a:p>
                  </a:txBody>
                  <a:tcPr marL="121920" marR="121920" marT="60960" marB="60960"/>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1" name="TextBox 10">
            <a:extLst>
              <a:ext uri="{FF2B5EF4-FFF2-40B4-BE49-F238E27FC236}">
                <a16:creationId xmlns:a16="http://schemas.microsoft.com/office/drawing/2014/main" id="{1FD3432A-71D3-4EAA-8754-FC57291E034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2" name="TextBox 11">
            <a:extLst>
              <a:ext uri="{FF2B5EF4-FFF2-40B4-BE49-F238E27FC236}">
                <a16:creationId xmlns:a16="http://schemas.microsoft.com/office/drawing/2014/main" id="{FB2DC2F5-BEF9-41DA-A2E1-B308645A0771}"/>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Title 1">
            <a:extLst>
              <a:ext uri="{FF2B5EF4-FFF2-40B4-BE49-F238E27FC236}">
                <a16:creationId xmlns:a16="http://schemas.microsoft.com/office/drawing/2014/main" id="{CFCAF279-5B11-83A6-7D83-488542D38DBE}"/>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sp>
        <p:nvSpPr>
          <p:cNvPr id="4" name="Rectangle 3">
            <a:extLst>
              <a:ext uri="{FF2B5EF4-FFF2-40B4-BE49-F238E27FC236}">
                <a16:creationId xmlns:a16="http://schemas.microsoft.com/office/drawing/2014/main" id="{9589AB50-49FB-0A89-E806-E7015B006C66}"/>
              </a:ext>
            </a:extLst>
          </p:cNvPr>
          <p:cNvSpPr/>
          <p:nvPr/>
        </p:nvSpPr>
        <p:spPr>
          <a:xfrm>
            <a:off x="1711203" y="2257101"/>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7" name="Arrow: Right 6">
            <a:extLst>
              <a:ext uri="{FF2B5EF4-FFF2-40B4-BE49-F238E27FC236}">
                <a16:creationId xmlns:a16="http://schemas.microsoft.com/office/drawing/2014/main" id="{2B516E31-629E-751A-BA64-607339BA8F1A}"/>
              </a:ext>
            </a:extLst>
          </p:cNvPr>
          <p:cNvSpPr/>
          <p:nvPr/>
        </p:nvSpPr>
        <p:spPr>
          <a:xfrm>
            <a:off x="3168267" y="2553600"/>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8" name="TextBox 7">
            <a:extLst>
              <a:ext uri="{FF2B5EF4-FFF2-40B4-BE49-F238E27FC236}">
                <a16:creationId xmlns:a16="http://schemas.microsoft.com/office/drawing/2014/main" id="{29F761AB-2A62-D675-2E89-7C45AAC9263E}"/>
              </a:ext>
            </a:extLst>
          </p:cNvPr>
          <p:cNvSpPr txBox="1"/>
          <p:nvPr/>
        </p:nvSpPr>
        <p:spPr>
          <a:xfrm>
            <a:off x="4747200" y="2257101"/>
            <a:ext cx="2697600" cy="400110"/>
          </a:xfrm>
          <a:prstGeom prst="rect">
            <a:avLst/>
          </a:prstGeom>
          <a:noFill/>
        </p:spPr>
        <p:txBody>
          <a:bodyPr wrap="square" rtlCol="0">
            <a:spAutoFit/>
          </a:bodyPr>
          <a:lstStyle/>
          <a:p>
            <a:pPr>
              <a:spcAft>
                <a:spcPts val="1600"/>
              </a:spcAft>
            </a:pPr>
            <a:r>
              <a:rPr lang="en-SG" sz="2000" dirty="0">
                <a:latin typeface="Arial" panose="020B0604020202020204" pitchFamily="34" charset="0"/>
                <a:cs typeface="Arial" panose="020B0604020202020204" pitchFamily="34" charset="0"/>
              </a:rPr>
              <a:t>Convolution </a:t>
            </a:r>
          </a:p>
        </p:txBody>
      </p:sp>
    </p:spTree>
    <p:extLst>
      <p:ext uri="{BB962C8B-B14F-4D97-AF65-F5344CB8AC3E}">
        <p14:creationId xmlns:p14="http://schemas.microsoft.com/office/powerpoint/2010/main" val="169504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2044800" y="1634251"/>
            <a:ext cx="16992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extLst>
                  <a:ext uri="{0D108BD9-81ED-4DB2-BD59-A6C34878D82A}">
                    <a16:rowId xmlns:a16="http://schemas.microsoft.com/office/drawing/2014/main" val="2202120097"/>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12995796"/>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553914199"/>
                  </a:ext>
                </a:extLst>
              </a:tr>
              <a:tr h="487680">
                <a:tc>
                  <a:txBody>
                    <a:bodyPr/>
                    <a:lstStyle/>
                    <a:p>
                      <a:pPr algn="ctr"/>
                      <a:endParaRPr lang="en-SG" sz="2400" dirty="0"/>
                    </a:p>
                  </a:txBody>
                  <a:tcPr marL="121920" marR="121920" marT="60960" marB="60960"/>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1" name="TextBox 10">
            <a:extLst>
              <a:ext uri="{FF2B5EF4-FFF2-40B4-BE49-F238E27FC236}">
                <a16:creationId xmlns:a16="http://schemas.microsoft.com/office/drawing/2014/main" id="{70F89502-7270-4FC6-B7FA-A5644138A9B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2" name="TextBox 11">
            <a:extLst>
              <a:ext uri="{FF2B5EF4-FFF2-40B4-BE49-F238E27FC236}">
                <a16:creationId xmlns:a16="http://schemas.microsoft.com/office/drawing/2014/main" id="{0B63DF1D-66A6-4309-9B93-439B17F900BF}"/>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Rectangle 2">
            <a:extLst>
              <a:ext uri="{FF2B5EF4-FFF2-40B4-BE49-F238E27FC236}">
                <a16:creationId xmlns:a16="http://schemas.microsoft.com/office/drawing/2014/main" id="{D9E5621D-B710-737C-015E-0A31D348D08A}"/>
              </a:ext>
            </a:extLst>
          </p:cNvPr>
          <p:cNvSpPr/>
          <p:nvPr/>
        </p:nvSpPr>
        <p:spPr>
          <a:xfrm>
            <a:off x="2168536" y="2257101"/>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4" name="Arrow: Right 3">
            <a:extLst>
              <a:ext uri="{FF2B5EF4-FFF2-40B4-BE49-F238E27FC236}">
                <a16:creationId xmlns:a16="http://schemas.microsoft.com/office/drawing/2014/main" id="{BED5376B-6D3B-1DF8-1900-518CBDE0A65E}"/>
              </a:ext>
            </a:extLst>
          </p:cNvPr>
          <p:cNvSpPr/>
          <p:nvPr/>
        </p:nvSpPr>
        <p:spPr>
          <a:xfrm>
            <a:off x="3625600" y="2553600"/>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7" name="TextBox 6">
            <a:extLst>
              <a:ext uri="{FF2B5EF4-FFF2-40B4-BE49-F238E27FC236}">
                <a16:creationId xmlns:a16="http://schemas.microsoft.com/office/drawing/2014/main" id="{132C5C2B-A965-E352-88F0-931194FDAC7E}"/>
              </a:ext>
            </a:extLst>
          </p:cNvPr>
          <p:cNvSpPr txBox="1"/>
          <p:nvPr/>
        </p:nvSpPr>
        <p:spPr>
          <a:xfrm>
            <a:off x="4747200" y="2257101"/>
            <a:ext cx="2697600" cy="400110"/>
          </a:xfrm>
          <a:prstGeom prst="rect">
            <a:avLst/>
          </a:prstGeom>
          <a:noFill/>
        </p:spPr>
        <p:txBody>
          <a:bodyPr wrap="square" rtlCol="0">
            <a:spAutoFit/>
          </a:bodyPr>
          <a:lstStyle/>
          <a:p>
            <a:pPr>
              <a:spcAft>
                <a:spcPts val="1600"/>
              </a:spcAft>
            </a:pPr>
            <a:r>
              <a:rPr lang="en-SG" sz="2000" dirty="0">
                <a:latin typeface="Arial" panose="020B0604020202020204" pitchFamily="34" charset="0"/>
                <a:cs typeface="Arial" panose="020B0604020202020204" pitchFamily="34" charset="0"/>
              </a:rPr>
              <a:t>Convolution </a:t>
            </a:r>
          </a:p>
        </p:txBody>
      </p:sp>
      <p:sp>
        <p:nvSpPr>
          <p:cNvPr id="8" name="Title 1">
            <a:extLst>
              <a:ext uri="{FF2B5EF4-FFF2-40B4-BE49-F238E27FC236}">
                <a16:creationId xmlns:a16="http://schemas.microsoft.com/office/drawing/2014/main" id="{8FD90874-7DEE-A82B-53D5-28A0860BA526}"/>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spTree>
    <p:extLst>
      <p:ext uri="{BB962C8B-B14F-4D97-AF65-F5344CB8AC3E}">
        <p14:creationId xmlns:p14="http://schemas.microsoft.com/office/powerpoint/2010/main" val="414682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87B7-D148-403E-A1C8-D1963C8793AD}"/>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Outline</a:t>
            </a:r>
          </a:p>
        </p:txBody>
      </p:sp>
      <p:sp>
        <p:nvSpPr>
          <p:cNvPr id="3" name="Slide Number Placeholder 2">
            <a:extLst>
              <a:ext uri="{FF2B5EF4-FFF2-40B4-BE49-F238E27FC236}">
                <a16:creationId xmlns:a16="http://schemas.microsoft.com/office/drawing/2014/main" id="{738CC032-18C1-41A4-85DD-AC0377EB5B04}"/>
              </a:ext>
            </a:extLst>
          </p:cNvPr>
          <p:cNvSpPr>
            <a:spLocks noGrp="1"/>
          </p:cNvSpPr>
          <p:nvPr>
            <p:ph type="sldNum" sz="quarter" idx="12"/>
          </p:nvPr>
        </p:nvSpPr>
        <p:spPr/>
        <p:txBody>
          <a:bodyPr/>
          <a:lstStyle/>
          <a:p>
            <a:fld id="{BC55288A-6BAD-4BD4-8533-E823FC31D5E9}" type="slidenum">
              <a:rPr lang="en-SG" smtClean="0"/>
              <a:pPr/>
              <a:t>3</a:t>
            </a:fld>
            <a:endParaRPr lang="en-SG"/>
          </a:p>
        </p:txBody>
      </p:sp>
      <p:sp>
        <p:nvSpPr>
          <p:cNvPr id="20" name="Content Placeholder 2">
            <a:extLst>
              <a:ext uri="{FF2B5EF4-FFF2-40B4-BE49-F238E27FC236}">
                <a16:creationId xmlns:a16="http://schemas.microsoft.com/office/drawing/2014/main" id="{B470FAC3-F6DB-4D79-9773-04083269452E}"/>
              </a:ext>
            </a:extLst>
          </p:cNvPr>
          <p:cNvSpPr>
            <a:spLocks noGrp="1"/>
          </p:cNvSpPr>
          <p:nvPr>
            <p:ph idx="1"/>
          </p:nvPr>
        </p:nvSpPr>
        <p:spPr>
          <a:xfrm>
            <a:off x="838200" y="1592161"/>
            <a:ext cx="10515600" cy="4351338"/>
          </a:xfrm>
        </p:spPr>
        <p:txBody>
          <a:bodyPr>
            <a:normAutofit fontScale="92500" lnSpcReduction="20000"/>
          </a:bodyPr>
          <a:lstStyle/>
          <a:p>
            <a:pPr marL="514350" indent="-514350">
              <a:lnSpc>
                <a:spcPct val="150000"/>
              </a:lnSpc>
              <a:buFont typeface="+mj-lt"/>
              <a:buAutoNum type="arabicPeriod"/>
            </a:pPr>
            <a:r>
              <a:rPr lang="en-US" b="0" i="0" dirty="0">
                <a:solidFill>
                  <a:srgbClr val="000000"/>
                </a:solidFill>
                <a:effectLst/>
                <a:latin typeface="arial" panose="020B0604020202020204" pitchFamily="34" charset="0"/>
              </a:rPr>
              <a:t>Artificial Intelligence Overview </a:t>
            </a:r>
          </a:p>
          <a:p>
            <a:pPr marL="514350" indent="-514350">
              <a:lnSpc>
                <a:spcPct val="150000"/>
              </a:lnSpc>
              <a:buFont typeface="+mj-lt"/>
              <a:buAutoNum type="arabicPeriod"/>
            </a:pPr>
            <a:r>
              <a:rPr lang="en-US" b="0" i="0" dirty="0">
                <a:solidFill>
                  <a:srgbClr val="000000"/>
                </a:solidFill>
                <a:effectLst/>
                <a:latin typeface="arial" panose="020B0604020202020204" pitchFamily="34" charset="0"/>
              </a:rPr>
              <a:t>Classification Concept </a:t>
            </a:r>
          </a:p>
          <a:p>
            <a:pPr marL="514350" indent="-514350">
              <a:lnSpc>
                <a:spcPct val="150000"/>
              </a:lnSpc>
              <a:buFont typeface="+mj-lt"/>
              <a:buAutoNum type="arabicPeriod"/>
            </a:pPr>
            <a:r>
              <a:rPr lang="en-US" dirty="0">
                <a:solidFill>
                  <a:srgbClr val="000000"/>
                </a:solidFill>
                <a:latin typeface="arial" panose="020B0604020202020204" pitchFamily="34" charset="0"/>
              </a:rPr>
              <a:t>Hands-on Python Workshop</a:t>
            </a:r>
          </a:p>
          <a:p>
            <a:pPr marL="514350" indent="-514350">
              <a:lnSpc>
                <a:spcPct val="150000"/>
              </a:lnSpc>
              <a:buFont typeface="+mj-lt"/>
              <a:buAutoNum type="arabicPeriod"/>
            </a:pPr>
            <a:r>
              <a:rPr lang="en-SG" dirty="0">
                <a:solidFill>
                  <a:srgbClr val="000000"/>
                </a:solidFill>
                <a:latin typeface="arial" panose="020B0604020202020204" pitchFamily="34" charset="0"/>
              </a:rPr>
              <a:t>Deep learning Models</a:t>
            </a:r>
          </a:p>
          <a:p>
            <a:pPr lvl="1">
              <a:lnSpc>
                <a:spcPct val="150000"/>
              </a:lnSpc>
            </a:pPr>
            <a:r>
              <a:rPr lang="en-SG" dirty="0">
                <a:solidFill>
                  <a:srgbClr val="000000"/>
                </a:solidFill>
                <a:latin typeface="arial" panose="020B0604020202020204" pitchFamily="34" charset="0"/>
              </a:rPr>
              <a:t>Artificial Neural Network / Multilayer Perceptron</a:t>
            </a:r>
          </a:p>
          <a:p>
            <a:pPr lvl="1">
              <a:lnSpc>
                <a:spcPct val="150000"/>
              </a:lnSpc>
            </a:pPr>
            <a:r>
              <a:rPr lang="en-SG" dirty="0">
                <a:solidFill>
                  <a:srgbClr val="000000"/>
                </a:solidFill>
                <a:latin typeface="arial" panose="020B0604020202020204" pitchFamily="34" charset="0"/>
              </a:rPr>
              <a:t>Convolutional Neural Network</a:t>
            </a:r>
          </a:p>
          <a:p>
            <a:pPr marL="514350" indent="-514350">
              <a:lnSpc>
                <a:spcPct val="150000"/>
              </a:lnSpc>
              <a:buFont typeface="+mj-lt"/>
              <a:buAutoNum type="arabicPeriod"/>
            </a:pPr>
            <a:r>
              <a:rPr lang="en-SG" dirty="0">
                <a:solidFill>
                  <a:srgbClr val="000000"/>
                </a:solidFill>
                <a:latin typeface="arial" panose="020B0604020202020204" pitchFamily="34" charset="0"/>
              </a:rPr>
              <a:t>Conclude</a:t>
            </a:r>
          </a:p>
          <a:p>
            <a:pPr marL="514350" indent="-514350">
              <a:lnSpc>
                <a:spcPct val="150000"/>
              </a:lnSpc>
              <a:buFont typeface="+mj-lt"/>
              <a:buAutoNum type="arabicPeriod"/>
            </a:pP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22328868"/>
      </p:ext>
    </p:extLst>
  </p:cSld>
  <p:clrMapOvr>
    <a:masterClrMapping/>
  </p:clrMapOvr>
  <mc:AlternateContent xmlns:mc="http://schemas.openxmlformats.org/markup-compatibility/2006" xmlns:p14="http://schemas.microsoft.com/office/powerpoint/2010/main">
    <mc:Choice Requires="p14">
      <p:transition spd="slow" p14:dur="2000" advTm="29601"/>
    </mc:Choice>
    <mc:Fallback xmlns="">
      <p:transition spd="slow" advTm="296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2044800" y="1634251"/>
            <a:ext cx="16992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4</a:t>
                      </a:r>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12995796"/>
                  </a:ext>
                </a:extLst>
              </a:tr>
              <a:tr h="487680">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tc>
                  <a:txBody>
                    <a:bodyPr/>
                    <a:lstStyle/>
                    <a:p>
                      <a:pPr algn="ctr"/>
                      <a:endParaRPr lang="en-SG" sz="2400" dirty="0"/>
                    </a:p>
                  </a:txBody>
                  <a:tcPr marL="121920" marR="121920" marT="60960" marB="60960"/>
                </a:tc>
                <a:extLst>
                  <a:ext uri="{0D108BD9-81ED-4DB2-BD59-A6C34878D82A}">
                    <a16:rowId xmlns:a16="http://schemas.microsoft.com/office/drawing/2014/main" val="3553914199"/>
                  </a:ext>
                </a:extLst>
              </a:tr>
              <a:tr h="487680">
                <a:tc>
                  <a:txBody>
                    <a:bodyPr/>
                    <a:lstStyle/>
                    <a:p>
                      <a:pPr algn="ctr"/>
                      <a:endParaRPr lang="en-SG" sz="2400" dirty="0"/>
                    </a:p>
                  </a:txBody>
                  <a:tcPr marL="121920" marR="121920" marT="60960" marB="60960"/>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tc>
                  <a:txBody>
                    <a:bodyPr/>
                    <a:lstStyle/>
                    <a:p>
                      <a:pPr algn="ctr"/>
                      <a:endParaRPr lang="en-SG" sz="2400" dirty="0">
                        <a:solidFill>
                          <a:schemeClr val="tx1"/>
                        </a:solidFill>
                      </a:endParaRP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1" name="TextBox 10">
            <a:extLst>
              <a:ext uri="{FF2B5EF4-FFF2-40B4-BE49-F238E27FC236}">
                <a16:creationId xmlns:a16="http://schemas.microsoft.com/office/drawing/2014/main" id="{70F89502-7270-4FC6-B7FA-A5644138A9B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2" name="TextBox 11">
            <a:extLst>
              <a:ext uri="{FF2B5EF4-FFF2-40B4-BE49-F238E27FC236}">
                <a16:creationId xmlns:a16="http://schemas.microsoft.com/office/drawing/2014/main" id="{0B63DF1D-66A6-4309-9B93-439B17F900BF}"/>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Rectangle 2">
            <a:extLst>
              <a:ext uri="{FF2B5EF4-FFF2-40B4-BE49-F238E27FC236}">
                <a16:creationId xmlns:a16="http://schemas.microsoft.com/office/drawing/2014/main" id="{D9E5621D-B710-737C-015E-0A31D348D08A}"/>
              </a:ext>
            </a:extLst>
          </p:cNvPr>
          <p:cNvSpPr/>
          <p:nvPr/>
        </p:nvSpPr>
        <p:spPr>
          <a:xfrm>
            <a:off x="745600" y="2724762"/>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4" name="Arrow: Right 3">
            <a:extLst>
              <a:ext uri="{FF2B5EF4-FFF2-40B4-BE49-F238E27FC236}">
                <a16:creationId xmlns:a16="http://schemas.microsoft.com/office/drawing/2014/main" id="{BED5376B-6D3B-1DF8-1900-518CBDE0A65E}"/>
              </a:ext>
            </a:extLst>
          </p:cNvPr>
          <p:cNvSpPr/>
          <p:nvPr/>
        </p:nvSpPr>
        <p:spPr>
          <a:xfrm>
            <a:off x="2202664" y="3021261"/>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7" name="TextBox 6">
            <a:extLst>
              <a:ext uri="{FF2B5EF4-FFF2-40B4-BE49-F238E27FC236}">
                <a16:creationId xmlns:a16="http://schemas.microsoft.com/office/drawing/2014/main" id="{132C5C2B-A965-E352-88F0-931194FDAC7E}"/>
              </a:ext>
            </a:extLst>
          </p:cNvPr>
          <p:cNvSpPr txBox="1"/>
          <p:nvPr/>
        </p:nvSpPr>
        <p:spPr>
          <a:xfrm>
            <a:off x="4321600" y="2724762"/>
            <a:ext cx="2697600" cy="400110"/>
          </a:xfrm>
          <a:prstGeom prst="rect">
            <a:avLst/>
          </a:prstGeom>
          <a:noFill/>
        </p:spPr>
        <p:txBody>
          <a:bodyPr wrap="square" rtlCol="0">
            <a:spAutoFit/>
          </a:bodyPr>
          <a:lstStyle/>
          <a:p>
            <a:pPr>
              <a:spcAft>
                <a:spcPts val="1600"/>
              </a:spcAft>
            </a:pPr>
            <a:r>
              <a:rPr lang="en-SG" sz="2000" dirty="0">
                <a:latin typeface="Arial" panose="020B0604020202020204" pitchFamily="34" charset="0"/>
                <a:cs typeface="Arial" panose="020B0604020202020204" pitchFamily="34" charset="0"/>
              </a:rPr>
              <a:t>Convolution </a:t>
            </a:r>
          </a:p>
        </p:txBody>
      </p:sp>
      <p:sp>
        <p:nvSpPr>
          <p:cNvPr id="8" name="Title 1">
            <a:extLst>
              <a:ext uri="{FF2B5EF4-FFF2-40B4-BE49-F238E27FC236}">
                <a16:creationId xmlns:a16="http://schemas.microsoft.com/office/drawing/2014/main" id="{32B2C4EB-0A41-F5E2-7EA7-6A3F5444BE42}"/>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spTree>
    <p:extLst>
      <p:ext uri="{BB962C8B-B14F-4D97-AF65-F5344CB8AC3E}">
        <p14:creationId xmlns:p14="http://schemas.microsoft.com/office/powerpoint/2010/main" val="400843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1747200" y="1634251"/>
            <a:ext cx="12864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3</a:t>
                      </a:r>
                    </a:p>
                  </a:txBody>
                  <a:tcPr marL="121920" marR="121920" marT="60960" marB="60960"/>
                </a:tc>
                <a:tc>
                  <a:txBody>
                    <a:bodyPr/>
                    <a:lstStyle/>
                    <a:p>
                      <a:pPr algn="ctr"/>
                      <a:r>
                        <a:rPr lang="en-SG" sz="2400" dirty="0"/>
                        <a:t>3</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3</a:t>
                      </a:r>
                    </a:p>
                  </a:txBody>
                  <a:tcPr marL="121920" marR="121920" marT="60960" marB="60960"/>
                </a:tc>
                <a:tc>
                  <a:txBody>
                    <a:bodyPr/>
                    <a:lstStyle/>
                    <a:p>
                      <a:pPr algn="ctr"/>
                      <a:r>
                        <a:rPr lang="en-SG" sz="2400" dirty="0">
                          <a:solidFill>
                            <a:schemeClr val="tx1"/>
                          </a:solidFill>
                        </a:rPr>
                        <a:t>5</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extLst>
                  <a:ext uri="{0D108BD9-81ED-4DB2-BD59-A6C34878D82A}">
                    <a16:rowId xmlns:a16="http://schemas.microsoft.com/office/drawing/2014/main" val="4005273814"/>
                  </a:ext>
                </a:extLst>
              </a:tr>
            </a:tbl>
          </a:graphicData>
        </a:graphic>
      </p:graphicFrame>
      <p:sp>
        <p:nvSpPr>
          <p:cNvPr id="11" name="TextBox 10">
            <a:extLst>
              <a:ext uri="{FF2B5EF4-FFF2-40B4-BE49-F238E27FC236}">
                <a16:creationId xmlns:a16="http://schemas.microsoft.com/office/drawing/2014/main" id="{515C9F61-D156-4051-A6AB-E954EF807CC9}"/>
              </a:ext>
            </a:extLst>
          </p:cNvPr>
          <p:cNvSpPr txBox="1"/>
          <p:nvPr/>
        </p:nvSpPr>
        <p:spPr>
          <a:xfrm>
            <a:off x="4646400" y="2122163"/>
            <a:ext cx="2697600" cy="502766"/>
          </a:xfrm>
          <a:prstGeom prst="rect">
            <a:avLst/>
          </a:prstGeom>
          <a:noFill/>
        </p:spPr>
        <p:txBody>
          <a:bodyPr wrap="square" rtlCol="0">
            <a:spAutoFit/>
          </a:bodyPr>
          <a:lstStyle/>
          <a:p>
            <a:pPr>
              <a:spcAft>
                <a:spcPts val="1600"/>
              </a:spcAft>
            </a:pPr>
            <a:r>
              <a:rPr lang="en-SG" sz="2667" dirty="0">
                <a:latin typeface="Arial" panose="020B0604020202020204" pitchFamily="34" charset="0"/>
                <a:cs typeface="Arial" panose="020B0604020202020204" pitchFamily="34" charset="0"/>
              </a:rPr>
              <a:t>Repeat the rest</a:t>
            </a:r>
            <a:endParaRPr lang="en-SG" sz="2133"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B540469-07F0-43DA-A813-E66DCD40AA7E}"/>
              </a:ext>
            </a:extLst>
          </p:cNvPr>
          <p:cNvSpPr txBox="1"/>
          <p:nvPr/>
        </p:nvSpPr>
        <p:spPr>
          <a:xfrm>
            <a:off x="7344000" y="4572362"/>
            <a:ext cx="3552000" cy="502766"/>
          </a:xfrm>
          <a:prstGeom prst="rect">
            <a:avLst/>
          </a:prstGeom>
          <a:noFill/>
        </p:spPr>
        <p:txBody>
          <a:bodyPr wrap="square" rtlCol="0">
            <a:spAutoFit/>
          </a:bodyPr>
          <a:lstStyle/>
          <a:p>
            <a:pPr>
              <a:spcAft>
                <a:spcPts val="1600"/>
              </a:spcAft>
            </a:pPr>
            <a:r>
              <a:rPr lang="en-SG" sz="2667" dirty="0">
                <a:latin typeface="+mj-lt"/>
              </a:rPr>
              <a:t>Feature extracted</a:t>
            </a:r>
            <a:endParaRPr lang="en-SG" sz="2133" dirty="0">
              <a:latin typeface="+mj-lt"/>
            </a:endParaRPr>
          </a:p>
        </p:txBody>
      </p:sp>
      <p:sp>
        <p:nvSpPr>
          <p:cNvPr id="15" name="TextBox 14">
            <a:extLst>
              <a:ext uri="{FF2B5EF4-FFF2-40B4-BE49-F238E27FC236}">
                <a16:creationId xmlns:a16="http://schemas.microsoft.com/office/drawing/2014/main" id="{C5D5249D-0819-4A06-830F-DFB311102C7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6" name="TextBox 15">
            <a:extLst>
              <a:ext uri="{FF2B5EF4-FFF2-40B4-BE49-F238E27FC236}">
                <a16:creationId xmlns:a16="http://schemas.microsoft.com/office/drawing/2014/main" id="{41F49DBF-5F99-4D08-82F5-85608D68AD65}"/>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Title 1">
            <a:extLst>
              <a:ext uri="{FF2B5EF4-FFF2-40B4-BE49-F238E27FC236}">
                <a16:creationId xmlns:a16="http://schemas.microsoft.com/office/drawing/2014/main" id="{726DB2B3-2FB2-BAF5-687C-BCA9F904A631}"/>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grpSp>
        <p:nvGrpSpPr>
          <p:cNvPr id="8" name="Group 7">
            <a:extLst>
              <a:ext uri="{FF2B5EF4-FFF2-40B4-BE49-F238E27FC236}">
                <a16:creationId xmlns:a16="http://schemas.microsoft.com/office/drawing/2014/main" id="{C94F5273-5185-13EC-D2F2-0F2B7833A1D4}"/>
              </a:ext>
            </a:extLst>
          </p:cNvPr>
          <p:cNvGrpSpPr/>
          <p:nvPr/>
        </p:nvGrpSpPr>
        <p:grpSpPr>
          <a:xfrm>
            <a:off x="745600" y="2724762"/>
            <a:ext cx="6932264" cy="1405499"/>
            <a:chOff x="745600" y="2724762"/>
            <a:chExt cx="6932264" cy="1405499"/>
          </a:xfrm>
        </p:grpSpPr>
        <p:sp>
          <p:nvSpPr>
            <p:cNvPr id="4" name="Rectangle 3">
              <a:extLst>
                <a:ext uri="{FF2B5EF4-FFF2-40B4-BE49-F238E27FC236}">
                  <a16:creationId xmlns:a16="http://schemas.microsoft.com/office/drawing/2014/main" id="{8D147D5D-2ED0-141D-B8E9-683DBCF0FC29}"/>
                </a:ext>
              </a:extLst>
            </p:cNvPr>
            <p:cNvSpPr/>
            <p:nvPr/>
          </p:nvSpPr>
          <p:spPr>
            <a:xfrm>
              <a:off x="745600" y="2724762"/>
              <a:ext cx="1457064" cy="1405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7" name="Arrow: Right 6">
              <a:extLst>
                <a:ext uri="{FF2B5EF4-FFF2-40B4-BE49-F238E27FC236}">
                  <a16:creationId xmlns:a16="http://schemas.microsoft.com/office/drawing/2014/main" id="{590D91D2-B8A3-35D2-31F7-0BC944BB27C3}"/>
                </a:ext>
              </a:extLst>
            </p:cNvPr>
            <p:cNvSpPr/>
            <p:nvPr/>
          </p:nvSpPr>
          <p:spPr>
            <a:xfrm>
              <a:off x="2202664" y="3021261"/>
              <a:ext cx="547520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grpSp>
    </p:spTree>
    <p:extLst>
      <p:ext uri="{BB962C8B-B14F-4D97-AF65-F5344CB8AC3E}">
        <p14:creationId xmlns:p14="http://schemas.microsoft.com/office/powerpoint/2010/main" val="164395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0833E-6 1.48148E-6 L 0.12005 0.00023 " pathEditMode="relative" rAng="0" ptsTypes="AA">
                                      <p:cBhvr>
                                        <p:cTn id="6" dur="750" fill="hold"/>
                                        <p:tgtEl>
                                          <p:spTgt spid="8"/>
                                        </p:tgtEl>
                                        <p:attrNameLst>
                                          <p:attrName>ppt_x</p:attrName>
                                          <p:attrName>ppt_y</p:attrName>
                                        </p:attrNameLst>
                                      </p:cBhvr>
                                      <p:rCtr x="6003" y="0"/>
                                    </p:animMotion>
                                  </p:childTnLst>
                                </p:cTn>
                              </p:par>
                            </p:childTnLst>
                          </p:cTn>
                        </p:par>
                        <p:par>
                          <p:cTn id="7" fill="hold">
                            <p:stCondLst>
                              <p:cond delay="750"/>
                            </p:stCondLst>
                            <p:childTnLst>
                              <p:par>
                                <p:cTn id="8" presetID="42" presetClass="path" presetSubtype="0" accel="50000" decel="50000" fill="hold" nodeType="afterEffect">
                                  <p:stCondLst>
                                    <p:cond delay="0"/>
                                  </p:stCondLst>
                                  <p:childTnLst>
                                    <p:animMotion origin="layout" path="M 0.12005 0.00023 L 0.00052 0.07361 " pathEditMode="relative" rAng="0" ptsTypes="AA">
                                      <p:cBhvr>
                                        <p:cTn id="9" dur="750" fill="hold"/>
                                        <p:tgtEl>
                                          <p:spTgt spid="8"/>
                                        </p:tgtEl>
                                        <p:attrNameLst>
                                          <p:attrName>ppt_x</p:attrName>
                                          <p:attrName>ppt_y</p:attrName>
                                        </p:attrNameLst>
                                      </p:cBhvr>
                                      <p:rCtr x="-5977" y="3657"/>
                                    </p:animMotion>
                                  </p:childTnLst>
                                </p:cTn>
                              </p:par>
                            </p:childTnLst>
                          </p:cTn>
                        </p:par>
                        <p:par>
                          <p:cTn id="10" fill="hold">
                            <p:stCondLst>
                              <p:cond delay="1500"/>
                            </p:stCondLst>
                            <p:childTnLst>
                              <p:par>
                                <p:cTn id="11" presetID="42" presetClass="path" presetSubtype="0" accel="50000" decel="50000" fill="hold" nodeType="afterEffect">
                                  <p:stCondLst>
                                    <p:cond delay="0"/>
                                  </p:stCondLst>
                                  <p:childTnLst>
                                    <p:animMotion origin="layout" path="M 0.00052 0.07361 L 0.11706 0.07639 " pathEditMode="relative" rAng="0" ptsTypes="AA">
                                      <p:cBhvr>
                                        <p:cTn id="12" dur="750" fill="hold"/>
                                        <p:tgtEl>
                                          <p:spTgt spid="8"/>
                                        </p:tgtEl>
                                        <p:attrNameLst>
                                          <p:attrName>ppt_x</p:attrName>
                                          <p:attrName>ppt_y</p:attrName>
                                        </p:attrNameLst>
                                      </p:cBhvr>
                                      <p:rCtr x="5820" y="139"/>
                                    </p:animMotion>
                                  </p:childTnLst>
                                </p:cTn>
                              </p:par>
                            </p:childTnLst>
                          </p:cTn>
                        </p:par>
                        <p:par>
                          <p:cTn id="13" fill="hold">
                            <p:stCondLst>
                              <p:cond delay="2250"/>
                            </p:stCondLst>
                            <p:childTnLst>
                              <p:par>
                                <p:cTn id="14" presetID="42" presetClass="path" presetSubtype="0" accel="50000" decel="50000" fill="hold" nodeType="afterEffect">
                                  <p:stCondLst>
                                    <p:cond delay="0"/>
                                  </p:stCondLst>
                                  <p:childTnLst>
                                    <p:animMotion origin="layout" path="M 0.11706 0.07639 L 0.00091 0.14977 " pathEditMode="relative" rAng="0" ptsTypes="AA">
                                      <p:cBhvr>
                                        <p:cTn id="15" dur="750" fill="hold"/>
                                        <p:tgtEl>
                                          <p:spTgt spid="8"/>
                                        </p:tgtEl>
                                        <p:attrNameLst>
                                          <p:attrName>ppt_x</p:attrName>
                                          <p:attrName>ppt_y</p:attrName>
                                        </p:attrNameLst>
                                      </p:cBhvr>
                                      <p:rCtr x="-5807" y="3657"/>
                                    </p:animMotion>
                                  </p:childTnLst>
                                </p:cTn>
                              </p:par>
                            </p:childTnLst>
                          </p:cTn>
                        </p:par>
                        <p:par>
                          <p:cTn id="16" fill="hold">
                            <p:stCondLst>
                              <p:cond delay="3000"/>
                            </p:stCondLst>
                            <p:childTnLst>
                              <p:par>
                                <p:cTn id="17" presetID="42" presetClass="path" presetSubtype="0" accel="50000" decel="50000" fill="hold" nodeType="afterEffect">
                                  <p:stCondLst>
                                    <p:cond delay="0"/>
                                  </p:stCondLst>
                                  <p:childTnLst>
                                    <p:animMotion origin="layout" path="M 0.00091 0.14977 L 0.11784 0.15 " pathEditMode="relative" rAng="0" ptsTypes="AA">
                                      <p:cBhvr>
                                        <p:cTn id="18" dur="750" fill="hold"/>
                                        <p:tgtEl>
                                          <p:spTgt spid="8"/>
                                        </p:tgtEl>
                                        <p:attrNameLst>
                                          <p:attrName>ppt_x</p:attrName>
                                          <p:attrName>ppt_y</p:attrName>
                                        </p:attrNameLst>
                                      </p:cBhvr>
                                      <p:rCtr x="58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graphicFrame>
        <p:nvGraphicFramePr>
          <p:cNvPr id="5" name="Table 6">
            <a:extLst>
              <a:ext uri="{FF2B5EF4-FFF2-40B4-BE49-F238E27FC236}">
                <a16:creationId xmlns:a16="http://schemas.microsoft.com/office/drawing/2014/main" id="{D7FDEB4F-27C9-4D21-A26B-014D1AA166F4}"/>
              </a:ext>
            </a:extLst>
          </p:cNvPr>
          <p:cNvGraphicFramePr>
            <a:graphicFrameLocks noGrp="1"/>
          </p:cNvGraphicFramePr>
          <p:nvPr/>
        </p:nvGraphicFramePr>
        <p:xfrm>
          <a:off x="745600" y="2228325"/>
          <a:ext cx="2880000" cy="292608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gridCol w="480000">
                  <a:extLst>
                    <a:ext uri="{9D8B030D-6E8A-4147-A177-3AD203B41FA5}">
                      <a16:colId xmlns:a16="http://schemas.microsoft.com/office/drawing/2014/main" val="2737107181"/>
                    </a:ext>
                  </a:extLst>
                </a:gridCol>
                <a:gridCol w="480000">
                  <a:extLst>
                    <a:ext uri="{9D8B030D-6E8A-4147-A177-3AD203B41FA5}">
                      <a16:colId xmlns:a16="http://schemas.microsoft.com/office/drawing/2014/main" val="1090578864"/>
                    </a:ext>
                  </a:extLst>
                </a:gridCol>
              </a:tblGrid>
              <a:tr h="487680">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1</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0</a:t>
                      </a:r>
                    </a:p>
                  </a:txBody>
                  <a:tcPr marL="121920" marR="121920" marT="60960" marB="60960"/>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005273814"/>
                  </a:ext>
                </a:extLst>
              </a:tr>
              <a:tr h="487680">
                <a:tc>
                  <a:txBody>
                    <a:bodyPr/>
                    <a:lstStyle/>
                    <a:p>
                      <a:pPr algn="ctr"/>
                      <a:r>
                        <a:rPr lang="en-SG" sz="2400" dirty="0"/>
                        <a:t>1</a:t>
                      </a:r>
                    </a:p>
                  </a:txBody>
                  <a:tcPr marL="121920" marR="121920" marT="60960" marB="60960"/>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1</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tc>
                  <a:txBody>
                    <a:bodyPr/>
                    <a:lstStyle/>
                    <a:p>
                      <a:pPr algn="ctr"/>
                      <a:r>
                        <a:rPr lang="en-SG" sz="2400" dirty="0">
                          <a:solidFill>
                            <a:schemeClr val="tx1"/>
                          </a:solidFill>
                        </a:rPr>
                        <a:t>0</a:t>
                      </a:r>
                    </a:p>
                  </a:txBody>
                  <a:tcPr marL="121920" marR="121920" marT="60960" marB="60960">
                    <a:noFill/>
                  </a:tcPr>
                </a:tc>
                <a:extLst>
                  <a:ext uri="{0D108BD9-81ED-4DB2-BD59-A6C34878D82A}">
                    <a16:rowId xmlns:a16="http://schemas.microsoft.com/office/drawing/2014/main" val="4264095254"/>
                  </a:ext>
                </a:extLst>
              </a:tr>
              <a:tr h="487680">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algn="ctr"/>
                      <a:r>
                        <a:rPr lang="en-SG" sz="2400" dirty="0"/>
                        <a:t>1</a:t>
                      </a:r>
                    </a:p>
                  </a:txBody>
                  <a:tcPr marL="121920" marR="121920" marT="60960" marB="60960"/>
                </a:tc>
                <a:tc>
                  <a:txBody>
                    <a:bodyPr/>
                    <a:lstStyle/>
                    <a:p>
                      <a:pPr algn="ctr"/>
                      <a:r>
                        <a:rPr lang="en-SG" sz="2400" dirty="0"/>
                        <a:t>0</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2400" dirty="0"/>
                        <a:t>0</a:t>
                      </a:r>
                    </a:p>
                  </a:txBody>
                  <a:tcPr marL="121920" marR="121920" marT="60960" marB="60960"/>
                </a:tc>
                <a:extLst>
                  <a:ext uri="{0D108BD9-81ED-4DB2-BD59-A6C34878D82A}">
                    <a16:rowId xmlns:a16="http://schemas.microsoft.com/office/drawing/2014/main" val="2189937412"/>
                  </a:ext>
                </a:extLst>
              </a:tr>
            </a:tbl>
          </a:graphicData>
        </a:graphic>
      </p:graphicFrame>
      <p:sp>
        <p:nvSpPr>
          <p:cNvPr id="23" name="TextBox 22">
            <a:extLst>
              <a:ext uri="{FF2B5EF4-FFF2-40B4-BE49-F238E27FC236}">
                <a16:creationId xmlns:a16="http://schemas.microsoft.com/office/drawing/2014/main" id="{445ABD0C-FE22-4C3B-B890-44656D61BF77}"/>
              </a:ext>
            </a:extLst>
          </p:cNvPr>
          <p:cNvSpPr txBox="1"/>
          <p:nvPr/>
        </p:nvSpPr>
        <p:spPr>
          <a:xfrm>
            <a:off x="1747200" y="1634251"/>
            <a:ext cx="12864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7715200"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3</a:t>
                      </a:r>
                    </a:p>
                  </a:txBody>
                  <a:tcPr marL="121920" marR="121920" marT="60960" marB="60960"/>
                </a:tc>
                <a:tc>
                  <a:txBody>
                    <a:bodyPr/>
                    <a:lstStyle/>
                    <a:p>
                      <a:pPr algn="ctr"/>
                      <a:r>
                        <a:rPr lang="en-SG" sz="2400" dirty="0"/>
                        <a:t>3</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3</a:t>
                      </a:r>
                    </a:p>
                  </a:txBody>
                  <a:tcPr marL="121920" marR="121920" marT="60960" marB="60960"/>
                </a:tc>
                <a:tc>
                  <a:txBody>
                    <a:bodyPr/>
                    <a:lstStyle/>
                    <a:p>
                      <a:pPr algn="ctr"/>
                      <a:r>
                        <a:rPr lang="en-SG" sz="2400" dirty="0">
                          <a:solidFill>
                            <a:schemeClr val="tx1"/>
                          </a:solidFill>
                        </a:rPr>
                        <a:t>5</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extLst>
                  <a:ext uri="{0D108BD9-81ED-4DB2-BD59-A6C34878D82A}">
                    <a16:rowId xmlns:a16="http://schemas.microsoft.com/office/drawing/2014/main" val="4005273814"/>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D973B8-8642-48D3-9ABF-84B45F00EACA}"/>
                  </a:ext>
                </a:extLst>
              </p:cNvPr>
              <p:cNvSpPr txBox="1"/>
              <p:nvPr/>
            </p:nvSpPr>
            <p:spPr>
              <a:xfrm>
                <a:off x="4770955" y="3842435"/>
                <a:ext cx="1798890" cy="976614"/>
              </a:xfrm>
              <a:prstGeom prst="rect">
                <a:avLst/>
              </a:prstGeom>
              <a:noFill/>
            </p:spPr>
            <p:txBody>
              <a:bodyPr wrap="square" lIns="0" tIns="0" rIns="0" bIns="0" rtlCol="0">
                <a:spAutoFit/>
              </a:bodyPr>
              <a:lstStyle/>
              <a:p>
                <a:r>
                  <a:rPr lang="en-SG" sz="2400" dirty="0">
                    <a:solidFill>
                      <a:srgbClr val="0070C0"/>
                    </a:solidFill>
                  </a:rPr>
                  <a:t>W=</a:t>
                </a:r>
                <a14:m>
                  <m:oMath xmlns:m="http://schemas.openxmlformats.org/officeDocument/2006/math">
                    <m:d>
                      <m:dPr>
                        <m:begChr m:val="["/>
                        <m:endChr m:val="]"/>
                        <m:ctrlPr>
                          <a:rPr lang="en-SG" sz="2400" i="1">
                            <a:solidFill>
                              <a:srgbClr val="0070C0"/>
                            </a:solidFill>
                            <a:latin typeface="Cambria Math" panose="02040503050406030204" pitchFamily="18" charset="0"/>
                          </a:rPr>
                        </m:ctrlPr>
                      </m:dPr>
                      <m:e>
                        <m:m>
                          <m:mPr>
                            <m:mcs>
                              <m:mc>
                                <m:mcPr>
                                  <m:count m:val="3"/>
                                  <m:mcJc m:val="center"/>
                                </m:mcPr>
                              </m:mc>
                            </m:mcs>
                            <m:ctrlPr>
                              <a:rPr lang="en-SG" sz="2400" i="1">
                                <a:solidFill>
                                  <a:srgbClr val="0070C0"/>
                                </a:solidFill>
                                <a:latin typeface="Cambria Math" panose="02040503050406030204" pitchFamily="18" charset="0"/>
                              </a:rPr>
                            </m:ctrlPr>
                          </m:mPr>
                          <m:mr>
                            <m:e>
                              <m:r>
                                <m:rPr>
                                  <m:brk m:alnAt="7"/>
                                </m:rP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
                      </m:e>
                    </m:d>
                  </m:oMath>
                </a14:m>
                <a:endParaRPr lang="en-SG" sz="2400" dirty="0">
                  <a:solidFill>
                    <a:srgbClr val="0070C0"/>
                  </a:solidFill>
                </a:endParaRPr>
              </a:p>
            </p:txBody>
          </p:sp>
        </mc:Choice>
        <mc:Fallback xmlns="">
          <p:sp>
            <p:nvSpPr>
              <p:cNvPr id="13" name="TextBox 12">
                <a:extLst>
                  <a:ext uri="{FF2B5EF4-FFF2-40B4-BE49-F238E27FC236}">
                    <a16:creationId xmlns:a16="http://schemas.microsoft.com/office/drawing/2014/main" id="{EAD973B8-8642-48D3-9ABF-84B45F00EACA}"/>
                  </a:ext>
                </a:extLst>
              </p:cNvPr>
              <p:cNvSpPr txBox="1">
                <a:spLocks noRot="1" noChangeAspect="1" noMove="1" noResize="1" noEditPoints="1" noAdjustHandles="1" noChangeArrowheads="1" noChangeShapeType="1" noTextEdit="1"/>
              </p:cNvSpPr>
              <p:nvPr/>
            </p:nvSpPr>
            <p:spPr>
              <a:xfrm>
                <a:off x="4770955" y="3842435"/>
                <a:ext cx="1798890" cy="976614"/>
              </a:xfrm>
              <a:prstGeom prst="rect">
                <a:avLst/>
              </a:prstGeom>
              <a:blipFill>
                <a:blip r:embed="rId2"/>
                <a:stretch>
                  <a:fillRect l="-10508"/>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515C9F61-D156-4051-A6AB-E954EF807CC9}"/>
              </a:ext>
            </a:extLst>
          </p:cNvPr>
          <p:cNvSpPr txBox="1"/>
          <p:nvPr/>
        </p:nvSpPr>
        <p:spPr>
          <a:xfrm>
            <a:off x="4646400" y="2122163"/>
            <a:ext cx="2697600" cy="502766"/>
          </a:xfrm>
          <a:prstGeom prst="rect">
            <a:avLst/>
          </a:prstGeom>
          <a:noFill/>
        </p:spPr>
        <p:txBody>
          <a:bodyPr wrap="square" rtlCol="0">
            <a:spAutoFit/>
          </a:bodyPr>
          <a:lstStyle/>
          <a:p>
            <a:pPr>
              <a:spcAft>
                <a:spcPts val="1600"/>
              </a:spcAft>
            </a:pPr>
            <a:r>
              <a:rPr lang="en-SG" sz="2667" dirty="0">
                <a:latin typeface="Arial" panose="020B0604020202020204" pitchFamily="34" charset="0"/>
                <a:cs typeface="Arial" panose="020B0604020202020204" pitchFamily="34" charset="0"/>
              </a:rPr>
              <a:t>Repeat the rest</a:t>
            </a:r>
            <a:endParaRPr lang="en-SG" sz="2133"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B540469-07F0-43DA-A813-E66DCD40AA7E}"/>
              </a:ext>
            </a:extLst>
          </p:cNvPr>
          <p:cNvSpPr txBox="1"/>
          <p:nvPr/>
        </p:nvSpPr>
        <p:spPr>
          <a:xfrm>
            <a:off x="4454400" y="4975327"/>
            <a:ext cx="3552000" cy="502766"/>
          </a:xfrm>
          <a:prstGeom prst="rect">
            <a:avLst/>
          </a:prstGeom>
          <a:noFill/>
        </p:spPr>
        <p:txBody>
          <a:bodyPr wrap="square" rtlCol="0">
            <a:spAutoFit/>
          </a:bodyPr>
          <a:lstStyle/>
          <a:p>
            <a:pPr>
              <a:spcAft>
                <a:spcPts val="1600"/>
              </a:spcAft>
            </a:pPr>
            <a:r>
              <a:rPr lang="en-SG" sz="2667" dirty="0">
                <a:latin typeface="+mj-lt"/>
              </a:rPr>
              <a:t>Trainable parameter</a:t>
            </a:r>
            <a:endParaRPr lang="en-SG" sz="2133" dirty="0">
              <a:latin typeface="+mj-lt"/>
            </a:endParaRPr>
          </a:p>
        </p:txBody>
      </p:sp>
      <p:sp>
        <p:nvSpPr>
          <p:cNvPr id="15" name="TextBox 14">
            <a:extLst>
              <a:ext uri="{FF2B5EF4-FFF2-40B4-BE49-F238E27FC236}">
                <a16:creationId xmlns:a16="http://schemas.microsoft.com/office/drawing/2014/main" id="{C5D5249D-0819-4A06-830F-DFB311102C7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a:t>
            </a:r>
            <a:r>
              <a:rPr lang="en-SG" sz="2667" dirty="0" err="1">
                <a:latin typeface="+mj-lt"/>
              </a:rPr>
              <a:t>i</a:t>
            </a:r>
            <a:endParaRPr lang="en-SG" sz="2133" dirty="0">
              <a:latin typeface="+mj-lt"/>
            </a:endParaRPr>
          </a:p>
        </p:txBody>
      </p:sp>
      <p:sp>
        <p:nvSpPr>
          <p:cNvPr id="16" name="TextBox 15">
            <a:extLst>
              <a:ext uri="{FF2B5EF4-FFF2-40B4-BE49-F238E27FC236}">
                <a16:creationId xmlns:a16="http://schemas.microsoft.com/office/drawing/2014/main" id="{41F49DBF-5F99-4D08-82F5-85608D68AD65}"/>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3" name="Title 1">
            <a:extLst>
              <a:ext uri="{FF2B5EF4-FFF2-40B4-BE49-F238E27FC236}">
                <a16:creationId xmlns:a16="http://schemas.microsoft.com/office/drawing/2014/main" id="{726DB2B3-2FB2-BAF5-687C-BCA9F904A631}"/>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sp>
        <p:nvSpPr>
          <p:cNvPr id="6" name="TextBox 5">
            <a:extLst>
              <a:ext uri="{FF2B5EF4-FFF2-40B4-BE49-F238E27FC236}">
                <a16:creationId xmlns:a16="http://schemas.microsoft.com/office/drawing/2014/main" id="{C2278613-55D2-6E48-BC2D-8AB0B04A528D}"/>
              </a:ext>
            </a:extLst>
          </p:cNvPr>
          <p:cNvSpPr txBox="1"/>
          <p:nvPr/>
        </p:nvSpPr>
        <p:spPr>
          <a:xfrm>
            <a:off x="7344000" y="4572362"/>
            <a:ext cx="3552000" cy="502766"/>
          </a:xfrm>
          <a:prstGeom prst="rect">
            <a:avLst/>
          </a:prstGeom>
          <a:noFill/>
        </p:spPr>
        <p:txBody>
          <a:bodyPr wrap="square" rtlCol="0">
            <a:spAutoFit/>
          </a:bodyPr>
          <a:lstStyle/>
          <a:p>
            <a:pPr>
              <a:spcAft>
                <a:spcPts val="1600"/>
              </a:spcAft>
            </a:pPr>
            <a:r>
              <a:rPr lang="en-SG" sz="2667" dirty="0">
                <a:latin typeface="+mj-lt"/>
              </a:rPr>
              <a:t>Feature extracted</a:t>
            </a:r>
            <a:endParaRPr lang="en-SG" sz="2133" dirty="0">
              <a:latin typeface="+mj-lt"/>
            </a:endParaRPr>
          </a:p>
        </p:txBody>
      </p:sp>
    </p:spTree>
    <p:extLst>
      <p:ext uri="{BB962C8B-B14F-4D97-AF65-F5344CB8AC3E}">
        <p14:creationId xmlns:p14="http://schemas.microsoft.com/office/powerpoint/2010/main" val="249338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sp>
        <p:nvSpPr>
          <p:cNvPr id="23" name="TextBox 22">
            <a:extLst>
              <a:ext uri="{FF2B5EF4-FFF2-40B4-BE49-F238E27FC236}">
                <a16:creationId xmlns:a16="http://schemas.microsoft.com/office/drawing/2014/main" id="{445ABD0C-FE22-4C3B-B890-44656D61BF77}"/>
              </a:ext>
            </a:extLst>
          </p:cNvPr>
          <p:cNvSpPr txBox="1"/>
          <p:nvPr/>
        </p:nvSpPr>
        <p:spPr>
          <a:xfrm>
            <a:off x="1747200" y="1634251"/>
            <a:ext cx="1286400" cy="502766"/>
          </a:xfrm>
          <a:prstGeom prst="rect">
            <a:avLst/>
          </a:prstGeom>
          <a:noFill/>
        </p:spPr>
        <p:txBody>
          <a:bodyPr wrap="square" rtlCol="0">
            <a:spAutoFit/>
          </a:bodyPr>
          <a:lstStyle/>
          <a:p>
            <a:pPr>
              <a:spcAft>
                <a:spcPts val="1600"/>
              </a:spcAft>
            </a:pPr>
            <a:r>
              <a:rPr lang="en-SG" sz="2667" dirty="0">
                <a:latin typeface="+mj-lt"/>
              </a:rPr>
              <a:t>CNN</a:t>
            </a:r>
            <a:endParaRPr lang="en-SG" sz="2133" dirty="0">
              <a:latin typeface="+mj-lt"/>
            </a:endParaRPr>
          </a:p>
        </p:txBody>
      </p:sp>
      <p:graphicFrame>
        <p:nvGraphicFramePr>
          <p:cNvPr id="44" name="Table 6">
            <a:extLst>
              <a:ext uri="{FF2B5EF4-FFF2-40B4-BE49-F238E27FC236}">
                <a16:creationId xmlns:a16="http://schemas.microsoft.com/office/drawing/2014/main" id="{7B94DC94-9A5C-4097-84D7-9ABF221B8159}"/>
              </a:ext>
            </a:extLst>
          </p:cNvPr>
          <p:cNvGraphicFramePr>
            <a:graphicFrameLocks noGrp="1"/>
          </p:cNvGraphicFramePr>
          <p:nvPr/>
        </p:nvGraphicFramePr>
        <p:xfrm>
          <a:off x="8063230" y="3053807"/>
          <a:ext cx="1453046" cy="1168628"/>
        </p:xfrm>
        <a:graphic>
          <a:graphicData uri="http://schemas.openxmlformats.org/drawingml/2006/table">
            <a:tbl>
              <a:tblPr firstRow="1" bandRow="1"/>
              <a:tblGrid>
                <a:gridCol w="726523">
                  <a:extLst>
                    <a:ext uri="{9D8B030D-6E8A-4147-A177-3AD203B41FA5}">
                      <a16:colId xmlns:a16="http://schemas.microsoft.com/office/drawing/2014/main" val="2156849990"/>
                    </a:ext>
                  </a:extLst>
                </a:gridCol>
                <a:gridCol w="726523">
                  <a:extLst>
                    <a:ext uri="{9D8B030D-6E8A-4147-A177-3AD203B41FA5}">
                      <a16:colId xmlns:a16="http://schemas.microsoft.com/office/drawing/2014/main" val="3486144787"/>
                    </a:ext>
                  </a:extLst>
                </a:gridCol>
              </a:tblGrid>
              <a:tr h="644881">
                <a:tc>
                  <a:txBody>
                    <a:bodyPr/>
                    <a:lstStyle/>
                    <a:p>
                      <a:pPr algn="ctr"/>
                      <a:r>
                        <a:rPr lang="en-SG" sz="2400" dirty="0"/>
                        <a:t>24</a:t>
                      </a:r>
                    </a:p>
                  </a:txBody>
                  <a:tcPr marL="121920" marR="121920" marT="60960" marB="60960"/>
                </a:tc>
                <a:tc>
                  <a:txBody>
                    <a:bodyPr/>
                    <a:lstStyle/>
                    <a:p>
                      <a:pPr algn="ctr"/>
                      <a:r>
                        <a:rPr lang="en-SG" sz="2400" dirty="0"/>
                        <a:t>24</a:t>
                      </a:r>
                    </a:p>
                  </a:txBody>
                  <a:tcPr marL="121920" marR="121920" marT="60960" marB="60960"/>
                </a:tc>
                <a:extLst>
                  <a:ext uri="{0D108BD9-81ED-4DB2-BD59-A6C34878D82A}">
                    <a16:rowId xmlns:a16="http://schemas.microsoft.com/office/drawing/2014/main" val="2202120097"/>
                  </a:ext>
                </a:extLst>
              </a:tr>
              <a:tr h="523747">
                <a:tc>
                  <a:txBody>
                    <a:bodyPr/>
                    <a:lstStyle/>
                    <a:p>
                      <a:pPr algn="ctr"/>
                      <a:r>
                        <a:rPr lang="en-SG" sz="2400" dirty="0"/>
                        <a:t>22</a:t>
                      </a:r>
                    </a:p>
                  </a:txBody>
                  <a:tcPr marL="121920" marR="121920" marT="60960" marB="60960"/>
                </a:tc>
                <a:tc>
                  <a:txBody>
                    <a:bodyPr/>
                    <a:lstStyle/>
                    <a:p>
                      <a:pPr algn="ctr"/>
                      <a:r>
                        <a:rPr lang="en-SG" sz="2400" dirty="0"/>
                        <a:t>23</a:t>
                      </a:r>
                    </a:p>
                  </a:txBody>
                  <a:tcPr marL="121920" marR="121920" marT="60960" marB="60960"/>
                </a:tc>
                <a:extLst>
                  <a:ext uri="{0D108BD9-81ED-4DB2-BD59-A6C34878D82A}">
                    <a16:rowId xmlns:a16="http://schemas.microsoft.com/office/drawing/2014/main" val="312995796"/>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D973B8-8642-48D3-9ABF-84B45F00EACA}"/>
                  </a:ext>
                </a:extLst>
              </p:cNvPr>
              <p:cNvSpPr txBox="1"/>
              <p:nvPr/>
            </p:nvSpPr>
            <p:spPr>
              <a:xfrm>
                <a:off x="4770955" y="3842435"/>
                <a:ext cx="1798890" cy="976614"/>
              </a:xfrm>
              <a:prstGeom prst="rect">
                <a:avLst/>
              </a:prstGeom>
              <a:noFill/>
            </p:spPr>
            <p:txBody>
              <a:bodyPr wrap="square" lIns="0" tIns="0" rIns="0" bIns="0" rtlCol="0">
                <a:spAutoFit/>
              </a:bodyPr>
              <a:lstStyle/>
              <a:p>
                <a:r>
                  <a:rPr lang="en-SG" sz="2400" dirty="0">
                    <a:solidFill>
                      <a:srgbClr val="0070C0"/>
                    </a:solidFill>
                  </a:rPr>
                  <a:t>W=</a:t>
                </a:r>
                <a14:m>
                  <m:oMath xmlns:m="http://schemas.openxmlformats.org/officeDocument/2006/math">
                    <m:d>
                      <m:dPr>
                        <m:begChr m:val="["/>
                        <m:endChr m:val="]"/>
                        <m:ctrlPr>
                          <a:rPr lang="en-SG" sz="2400" i="1">
                            <a:solidFill>
                              <a:srgbClr val="0070C0"/>
                            </a:solidFill>
                            <a:latin typeface="Cambria Math" panose="02040503050406030204" pitchFamily="18" charset="0"/>
                          </a:rPr>
                        </m:ctrlPr>
                      </m:dPr>
                      <m:e>
                        <m:m>
                          <m:mPr>
                            <m:mcs>
                              <m:mc>
                                <m:mcPr>
                                  <m:count m:val="3"/>
                                  <m:mcJc m:val="center"/>
                                </m:mcPr>
                              </m:mc>
                            </m:mcs>
                            <m:ctrlPr>
                              <a:rPr lang="en-SG" sz="2400" i="1">
                                <a:solidFill>
                                  <a:srgbClr val="0070C0"/>
                                </a:solidFill>
                                <a:latin typeface="Cambria Math" panose="02040503050406030204" pitchFamily="18" charset="0"/>
                              </a:rPr>
                            </m:ctrlPr>
                          </m:mPr>
                          <m:mr>
                            <m:e>
                              <m:r>
                                <m:rPr>
                                  <m:brk m:alnAt="7"/>
                                </m:rP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r>
                            <m:e>
                              <m:r>
                                <a:rPr lang="en-SG" sz="2400" i="1">
                                  <a:solidFill>
                                    <a:srgbClr val="0070C0"/>
                                  </a:solidFill>
                                  <a:latin typeface="Cambria Math" panose="02040503050406030204" pitchFamily="18" charset="0"/>
                                </a:rPr>
                                <m:t>1</m:t>
                              </m:r>
                            </m:e>
                            <m:e>
                              <m:r>
                                <a:rPr lang="en-SG" sz="2400" i="1">
                                  <a:solidFill>
                                    <a:srgbClr val="0070C0"/>
                                  </a:solidFill>
                                  <a:latin typeface="Cambria Math" panose="02040503050406030204" pitchFamily="18" charset="0"/>
                                </a:rPr>
                                <m:t>0</m:t>
                              </m:r>
                            </m:e>
                            <m:e>
                              <m:r>
                                <a:rPr lang="en-SG" sz="2400" i="1">
                                  <a:solidFill>
                                    <a:srgbClr val="0070C0"/>
                                  </a:solidFill>
                                  <a:latin typeface="Cambria Math" panose="02040503050406030204" pitchFamily="18" charset="0"/>
                                </a:rPr>
                                <m:t>1</m:t>
                              </m:r>
                            </m:e>
                          </m:mr>
                        </m:m>
                      </m:e>
                    </m:d>
                  </m:oMath>
                </a14:m>
                <a:endParaRPr lang="en-SG" sz="2400" dirty="0">
                  <a:solidFill>
                    <a:srgbClr val="0070C0"/>
                  </a:solidFill>
                </a:endParaRPr>
              </a:p>
            </p:txBody>
          </p:sp>
        </mc:Choice>
        <mc:Fallback xmlns="">
          <p:sp>
            <p:nvSpPr>
              <p:cNvPr id="13" name="TextBox 12">
                <a:extLst>
                  <a:ext uri="{FF2B5EF4-FFF2-40B4-BE49-F238E27FC236}">
                    <a16:creationId xmlns:a16="http://schemas.microsoft.com/office/drawing/2014/main" id="{EAD973B8-8642-48D3-9ABF-84B45F00EACA}"/>
                  </a:ext>
                </a:extLst>
              </p:cNvPr>
              <p:cNvSpPr txBox="1">
                <a:spLocks noRot="1" noChangeAspect="1" noMove="1" noResize="1" noEditPoints="1" noAdjustHandles="1" noChangeArrowheads="1" noChangeShapeType="1" noTextEdit="1"/>
              </p:cNvSpPr>
              <p:nvPr/>
            </p:nvSpPr>
            <p:spPr>
              <a:xfrm>
                <a:off x="4770955" y="3842435"/>
                <a:ext cx="1798890" cy="976614"/>
              </a:xfrm>
              <a:prstGeom prst="rect">
                <a:avLst/>
              </a:prstGeom>
              <a:blipFill>
                <a:blip r:embed="rId2"/>
                <a:stretch>
                  <a:fillRect l="-10508"/>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515C9F61-D156-4051-A6AB-E954EF807CC9}"/>
              </a:ext>
            </a:extLst>
          </p:cNvPr>
          <p:cNvSpPr txBox="1"/>
          <p:nvPr/>
        </p:nvSpPr>
        <p:spPr>
          <a:xfrm>
            <a:off x="3942600" y="2122163"/>
            <a:ext cx="3401400" cy="502766"/>
          </a:xfrm>
          <a:prstGeom prst="rect">
            <a:avLst/>
          </a:prstGeom>
          <a:noFill/>
        </p:spPr>
        <p:txBody>
          <a:bodyPr wrap="square" rtlCol="0">
            <a:spAutoFit/>
          </a:bodyPr>
          <a:lstStyle/>
          <a:p>
            <a:pPr>
              <a:spcAft>
                <a:spcPts val="1600"/>
              </a:spcAft>
            </a:pPr>
            <a:r>
              <a:rPr lang="en-SG" sz="2667" dirty="0">
                <a:latin typeface="Arial" panose="020B0604020202020204" pitchFamily="34" charset="0"/>
                <a:cs typeface="Arial" panose="020B0604020202020204" pitchFamily="34" charset="0"/>
              </a:rPr>
              <a:t>Repeat for next layer</a:t>
            </a:r>
            <a:endParaRPr lang="en-SG" sz="2133"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B540469-07F0-43DA-A813-E66DCD40AA7E}"/>
              </a:ext>
            </a:extLst>
          </p:cNvPr>
          <p:cNvSpPr txBox="1"/>
          <p:nvPr/>
        </p:nvSpPr>
        <p:spPr>
          <a:xfrm>
            <a:off x="4454400" y="4975327"/>
            <a:ext cx="3552000" cy="502766"/>
          </a:xfrm>
          <a:prstGeom prst="rect">
            <a:avLst/>
          </a:prstGeom>
          <a:noFill/>
        </p:spPr>
        <p:txBody>
          <a:bodyPr wrap="square" rtlCol="0">
            <a:spAutoFit/>
          </a:bodyPr>
          <a:lstStyle/>
          <a:p>
            <a:pPr>
              <a:spcAft>
                <a:spcPts val="1600"/>
              </a:spcAft>
            </a:pPr>
            <a:r>
              <a:rPr lang="en-SG" sz="2667" dirty="0">
                <a:latin typeface="+mj-lt"/>
              </a:rPr>
              <a:t>Trainable parameter</a:t>
            </a:r>
            <a:endParaRPr lang="en-SG" sz="2133" dirty="0">
              <a:latin typeface="+mj-lt"/>
            </a:endParaRPr>
          </a:p>
        </p:txBody>
      </p:sp>
      <p:sp>
        <p:nvSpPr>
          <p:cNvPr id="15" name="TextBox 14">
            <a:extLst>
              <a:ext uri="{FF2B5EF4-FFF2-40B4-BE49-F238E27FC236}">
                <a16:creationId xmlns:a16="http://schemas.microsoft.com/office/drawing/2014/main" id="{C5D5249D-0819-4A06-830F-DFB311102C7F}"/>
              </a:ext>
            </a:extLst>
          </p:cNvPr>
          <p:cNvSpPr txBox="1"/>
          <p:nvPr/>
        </p:nvSpPr>
        <p:spPr>
          <a:xfrm>
            <a:off x="1469067" y="5404824"/>
            <a:ext cx="1699200" cy="502766"/>
          </a:xfrm>
          <a:prstGeom prst="rect">
            <a:avLst/>
          </a:prstGeom>
          <a:noFill/>
        </p:spPr>
        <p:txBody>
          <a:bodyPr wrap="square" rtlCol="0">
            <a:spAutoFit/>
          </a:bodyPr>
          <a:lstStyle/>
          <a:p>
            <a:pPr>
              <a:spcAft>
                <a:spcPts val="1600"/>
              </a:spcAft>
            </a:pPr>
            <a:r>
              <a:rPr lang="en-SG" sz="2667" dirty="0">
                <a:latin typeface="+mj-lt"/>
              </a:rPr>
              <a:t>Layer i+1</a:t>
            </a:r>
            <a:endParaRPr lang="en-SG" sz="2133" dirty="0">
              <a:latin typeface="+mj-lt"/>
            </a:endParaRPr>
          </a:p>
        </p:txBody>
      </p:sp>
      <p:sp>
        <p:nvSpPr>
          <p:cNvPr id="16" name="TextBox 15">
            <a:extLst>
              <a:ext uri="{FF2B5EF4-FFF2-40B4-BE49-F238E27FC236}">
                <a16:creationId xmlns:a16="http://schemas.microsoft.com/office/drawing/2014/main" id="{41F49DBF-5F99-4D08-82F5-85608D68AD65}"/>
              </a:ext>
            </a:extLst>
          </p:cNvPr>
          <p:cNvSpPr txBox="1"/>
          <p:nvPr/>
        </p:nvSpPr>
        <p:spPr>
          <a:xfrm>
            <a:off x="7940153" y="5404825"/>
            <a:ext cx="1699200" cy="502766"/>
          </a:xfrm>
          <a:prstGeom prst="rect">
            <a:avLst/>
          </a:prstGeom>
          <a:noFill/>
        </p:spPr>
        <p:txBody>
          <a:bodyPr wrap="square" rtlCol="0">
            <a:spAutoFit/>
          </a:bodyPr>
          <a:lstStyle/>
          <a:p>
            <a:pPr>
              <a:spcAft>
                <a:spcPts val="1600"/>
              </a:spcAft>
            </a:pPr>
            <a:r>
              <a:rPr lang="en-SG" sz="2667" dirty="0">
                <a:latin typeface="+mj-lt"/>
              </a:rPr>
              <a:t>Layer i+2</a:t>
            </a:r>
            <a:endParaRPr lang="en-SG" sz="2133" dirty="0">
              <a:latin typeface="+mj-lt"/>
            </a:endParaRPr>
          </a:p>
        </p:txBody>
      </p:sp>
      <p:sp>
        <p:nvSpPr>
          <p:cNvPr id="3" name="Title 1">
            <a:extLst>
              <a:ext uri="{FF2B5EF4-FFF2-40B4-BE49-F238E27FC236}">
                <a16:creationId xmlns:a16="http://schemas.microsoft.com/office/drawing/2014/main" id="{726DB2B3-2FB2-BAF5-687C-BCA9F904A631}"/>
              </a:ext>
            </a:extLst>
          </p:cNvPr>
          <p:cNvSpPr txBox="1">
            <a:spLocks/>
          </p:cNvSpPr>
          <p:nvPr/>
        </p:nvSpPr>
        <p:spPr>
          <a:xfrm>
            <a:off x="990600" y="336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dirty="0">
                <a:latin typeface="Arial" panose="020B0604020202020204" pitchFamily="34" charset="0"/>
                <a:cs typeface="Arial" panose="020B0604020202020204" pitchFamily="34" charset="0"/>
              </a:rPr>
              <a:t>Convolution</a:t>
            </a:r>
          </a:p>
        </p:txBody>
      </p:sp>
      <p:sp>
        <p:nvSpPr>
          <p:cNvPr id="6" name="TextBox 5">
            <a:extLst>
              <a:ext uri="{FF2B5EF4-FFF2-40B4-BE49-F238E27FC236}">
                <a16:creationId xmlns:a16="http://schemas.microsoft.com/office/drawing/2014/main" id="{C2278613-55D2-6E48-BC2D-8AB0B04A528D}"/>
              </a:ext>
            </a:extLst>
          </p:cNvPr>
          <p:cNvSpPr txBox="1"/>
          <p:nvPr/>
        </p:nvSpPr>
        <p:spPr>
          <a:xfrm>
            <a:off x="7344000" y="4572362"/>
            <a:ext cx="3552000" cy="502766"/>
          </a:xfrm>
          <a:prstGeom prst="rect">
            <a:avLst/>
          </a:prstGeom>
          <a:noFill/>
        </p:spPr>
        <p:txBody>
          <a:bodyPr wrap="square" rtlCol="0">
            <a:spAutoFit/>
          </a:bodyPr>
          <a:lstStyle/>
          <a:p>
            <a:pPr>
              <a:spcAft>
                <a:spcPts val="1600"/>
              </a:spcAft>
            </a:pPr>
            <a:r>
              <a:rPr lang="en-SG" sz="2667" dirty="0">
                <a:latin typeface="+mj-lt"/>
              </a:rPr>
              <a:t>Feature extracted</a:t>
            </a:r>
            <a:endParaRPr lang="en-SG" sz="2133" dirty="0">
              <a:latin typeface="+mj-lt"/>
            </a:endParaRPr>
          </a:p>
        </p:txBody>
      </p:sp>
      <p:graphicFrame>
        <p:nvGraphicFramePr>
          <p:cNvPr id="4" name="Table 6">
            <a:extLst>
              <a:ext uri="{FF2B5EF4-FFF2-40B4-BE49-F238E27FC236}">
                <a16:creationId xmlns:a16="http://schemas.microsoft.com/office/drawing/2014/main" id="{72D2618E-82B6-F396-5383-4301D90BDC9C}"/>
              </a:ext>
            </a:extLst>
          </p:cNvPr>
          <p:cNvGraphicFramePr>
            <a:graphicFrameLocks noGrp="1"/>
          </p:cNvGraphicFramePr>
          <p:nvPr/>
        </p:nvGraphicFramePr>
        <p:xfrm>
          <a:off x="1217128" y="2575959"/>
          <a:ext cx="1920000" cy="1950720"/>
        </p:xfrm>
        <a:graphic>
          <a:graphicData uri="http://schemas.openxmlformats.org/drawingml/2006/table">
            <a:tbl>
              <a:tblPr firstRow="1" bandRow="1"/>
              <a:tblGrid>
                <a:gridCol w="480000">
                  <a:extLst>
                    <a:ext uri="{9D8B030D-6E8A-4147-A177-3AD203B41FA5}">
                      <a16:colId xmlns:a16="http://schemas.microsoft.com/office/drawing/2014/main" val="2156849990"/>
                    </a:ext>
                  </a:extLst>
                </a:gridCol>
                <a:gridCol w="480000">
                  <a:extLst>
                    <a:ext uri="{9D8B030D-6E8A-4147-A177-3AD203B41FA5}">
                      <a16:colId xmlns:a16="http://schemas.microsoft.com/office/drawing/2014/main" val="2639475456"/>
                    </a:ext>
                  </a:extLst>
                </a:gridCol>
                <a:gridCol w="480000">
                  <a:extLst>
                    <a:ext uri="{9D8B030D-6E8A-4147-A177-3AD203B41FA5}">
                      <a16:colId xmlns:a16="http://schemas.microsoft.com/office/drawing/2014/main" val="796143660"/>
                    </a:ext>
                  </a:extLst>
                </a:gridCol>
                <a:gridCol w="480000">
                  <a:extLst>
                    <a:ext uri="{9D8B030D-6E8A-4147-A177-3AD203B41FA5}">
                      <a16:colId xmlns:a16="http://schemas.microsoft.com/office/drawing/2014/main" val="3486144787"/>
                    </a:ext>
                  </a:extLst>
                </a:gridCol>
              </a:tblGrid>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extLst>
                  <a:ext uri="{0D108BD9-81ED-4DB2-BD59-A6C34878D82A}">
                    <a16:rowId xmlns:a16="http://schemas.microsoft.com/office/drawing/2014/main" val="2202120097"/>
                  </a:ext>
                </a:extLst>
              </a:tr>
              <a:tr h="487680">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5</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12995796"/>
                  </a:ext>
                </a:extLst>
              </a:tr>
              <a:tr h="487680">
                <a:tc>
                  <a:txBody>
                    <a:bodyPr/>
                    <a:lstStyle/>
                    <a:p>
                      <a:pPr algn="ctr"/>
                      <a:r>
                        <a:rPr lang="en-SG" sz="2400" dirty="0"/>
                        <a:t>3</a:t>
                      </a:r>
                    </a:p>
                  </a:txBody>
                  <a:tcPr marL="121920" marR="121920" marT="60960" marB="60960"/>
                </a:tc>
                <a:tc>
                  <a:txBody>
                    <a:bodyPr/>
                    <a:lstStyle/>
                    <a:p>
                      <a:pPr algn="ctr"/>
                      <a:r>
                        <a:rPr lang="en-SG" sz="2400" dirty="0"/>
                        <a:t>3</a:t>
                      </a:r>
                    </a:p>
                  </a:txBody>
                  <a:tcPr marL="121920" marR="121920" marT="60960" marB="60960"/>
                </a:tc>
                <a:tc>
                  <a:txBody>
                    <a:bodyPr/>
                    <a:lstStyle/>
                    <a:p>
                      <a:pPr algn="ctr"/>
                      <a:r>
                        <a:rPr lang="en-SG" sz="2400" dirty="0"/>
                        <a:t>4</a:t>
                      </a:r>
                    </a:p>
                  </a:txBody>
                  <a:tcPr marL="121920" marR="121920" marT="60960" marB="60960"/>
                </a:tc>
                <a:tc>
                  <a:txBody>
                    <a:bodyPr/>
                    <a:lstStyle/>
                    <a:p>
                      <a:pPr algn="ctr"/>
                      <a:r>
                        <a:rPr lang="en-SG" sz="2400" dirty="0"/>
                        <a:t>4</a:t>
                      </a:r>
                    </a:p>
                  </a:txBody>
                  <a:tcPr marL="121920" marR="121920" marT="60960" marB="60960"/>
                </a:tc>
                <a:extLst>
                  <a:ext uri="{0D108BD9-81ED-4DB2-BD59-A6C34878D82A}">
                    <a16:rowId xmlns:a16="http://schemas.microsoft.com/office/drawing/2014/main" val="3553914199"/>
                  </a:ext>
                </a:extLst>
              </a:tr>
              <a:tr h="487680">
                <a:tc>
                  <a:txBody>
                    <a:bodyPr/>
                    <a:lstStyle/>
                    <a:p>
                      <a:pPr algn="ctr"/>
                      <a:r>
                        <a:rPr lang="en-SG" sz="2400" dirty="0"/>
                        <a:t>3</a:t>
                      </a:r>
                    </a:p>
                  </a:txBody>
                  <a:tcPr marL="121920" marR="121920" marT="60960" marB="60960"/>
                </a:tc>
                <a:tc>
                  <a:txBody>
                    <a:bodyPr/>
                    <a:lstStyle/>
                    <a:p>
                      <a:pPr algn="ctr"/>
                      <a:r>
                        <a:rPr lang="en-SG" sz="2400" dirty="0">
                          <a:solidFill>
                            <a:schemeClr val="tx1"/>
                          </a:solidFill>
                        </a:rPr>
                        <a:t>5</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tc>
                  <a:txBody>
                    <a:bodyPr/>
                    <a:lstStyle/>
                    <a:p>
                      <a:pPr algn="ctr"/>
                      <a:r>
                        <a:rPr lang="en-SG" sz="2400" dirty="0">
                          <a:solidFill>
                            <a:schemeClr val="tx1"/>
                          </a:solidFill>
                        </a:rPr>
                        <a:t>3</a:t>
                      </a:r>
                    </a:p>
                  </a:txBody>
                  <a:tcPr marL="121920" marR="121920" marT="60960" marB="60960">
                    <a:noFill/>
                  </a:tcPr>
                </a:tc>
                <a:extLst>
                  <a:ext uri="{0D108BD9-81ED-4DB2-BD59-A6C34878D82A}">
                    <a16:rowId xmlns:a16="http://schemas.microsoft.com/office/drawing/2014/main" val="4005273814"/>
                  </a:ext>
                </a:extLst>
              </a:tr>
            </a:tbl>
          </a:graphicData>
        </a:graphic>
      </p:graphicFrame>
    </p:spTree>
    <p:extLst>
      <p:ext uri="{BB962C8B-B14F-4D97-AF65-F5344CB8AC3E}">
        <p14:creationId xmlns:p14="http://schemas.microsoft.com/office/powerpoint/2010/main" val="1296965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C24C26-8564-5375-1744-444BD43F6551}"/>
              </a:ext>
            </a:extLst>
          </p:cNvPr>
          <p:cNvSpPr>
            <a:spLocks noGrp="1"/>
          </p:cNvSpPr>
          <p:nvPr>
            <p:ph type="sldNum" sz="quarter" idx="12"/>
          </p:nvPr>
        </p:nvSpPr>
        <p:spPr/>
        <p:txBody>
          <a:bodyPr/>
          <a:lstStyle/>
          <a:p>
            <a:fld id="{BC55288A-6BAD-4BD4-8533-E823FC31D5E9}" type="slidenum">
              <a:rPr lang="en-SG" smtClean="0"/>
              <a:pPr/>
              <a:t>34</a:t>
            </a:fld>
            <a:endParaRPr lang="en-SG"/>
          </a:p>
        </p:txBody>
      </p:sp>
      <p:pic>
        <p:nvPicPr>
          <p:cNvPr id="6" name="Picture 5">
            <a:extLst>
              <a:ext uri="{FF2B5EF4-FFF2-40B4-BE49-F238E27FC236}">
                <a16:creationId xmlns:a16="http://schemas.microsoft.com/office/drawing/2014/main" id="{F51FD203-4801-0FA7-34A5-94DABE725B6B}"/>
              </a:ext>
            </a:extLst>
          </p:cNvPr>
          <p:cNvPicPr>
            <a:picLocks noChangeAspect="1"/>
          </p:cNvPicPr>
          <p:nvPr/>
        </p:nvPicPr>
        <p:blipFill>
          <a:blip r:embed="rId2"/>
          <a:stretch>
            <a:fillRect/>
          </a:stretch>
        </p:blipFill>
        <p:spPr>
          <a:xfrm>
            <a:off x="2131559" y="1826952"/>
            <a:ext cx="7667625" cy="3838575"/>
          </a:xfrm>
          <a:prstGeom prst="rect">
            <a:avLst/>
          </a:prstGeom>
        </p:spPr>
      </p:pic>
      <p:sp>
        <p:nvSpPr>
          <p:cNvPr id="7" name="Google Shape;147;p27">
            <a:extLst>
              <a:ext uri="{FF2B5EF4-FFF2-40B4-BE49-F238E27FC236}">
                <a16:creationId xmlns:a16="http://schemas.microsoft.com/office/drawing/2014/main" id="{5519A74D-886C-9002-59FB-6D55708D61D4}"/>
              </a:ext>
            </a:extLst>
          </p:cNvPr>
          <p:cNvSpPr txBox="1">
            <a:spLocks noGrp="1"/>
          </p:cNvSpPr>
          <p:nvPr>
            <p:ph type="title"/>
          </p:nvPr>
        </p:nvSpPr>
        <p:spPr>
          <a:xfrm>
            <a:off x="838198" y="432530"/>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Feature Extraction </a:t>
            </a:r>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5487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solidFill>
                  <a:schemeClr val="bg1"/>
                </a:solidFill>
                <a:latin typeface="Arial" panose="020B0604020202020204" pitchFamily="34" charset="0"/>
                <a:cs typeface="Arial" panose="020B0604020202020204" pitchFamily="34" charset="0"/>
              </a:rPr>
              <a:t>CNN</a:t>
            </a:r>
          </a:p>
        </p:txBody>
      </p:sp>
      <p:pic>
        <p:nvPicPr>
          <p:cNvPr id="3076" name="Picture 4" descr="Convolutional Neural Network | Deep Learning | Developers Breach">
            <a:extLst>
              <a:ext uri="{FF2B5EF4-FFF2-40B4-BE49-F238E27FC236}">
                <a16:creationId xmlns:a16="http://schemas.microsoft.com/office/drawing/2014/main" id="{AA24857D-4FB5-4455-874B-7A0B02063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800" y="1599462"/>
            <a:ext cx="9782400" cy="45973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5E0105-B98D-4272-AF5C-B938E9449DEE}"/>
              </a:ext>
            </a:extLst>
          </p:cNvPr>
          <p:cNvSpPr txBox="1"/>
          <p:nvPr/>
        </p:nvSpPr>
        <p:spPr>
          <a:xfrm>
            <a:off x="0" y="6519446"/>
            <a:ext cx="8109600" cy="307777"/>
          </a:xfrm>
          <a:prstGeom prst="rect">
            <a:avLst/>
          </a:prstGeom>
          <a:noFill/>
        </p:spPr>
        <p:txBody>
          <a:bodyPr wrap="square">
            <a:spAutoFit/>
          </a:bodyPr>
          <a:lstStyle/>
          <a:p>
            <a:r>
              <a:rPr lang="en-SG" sz="1400" dirty="0"/>
              <a:t>From </a:t>
            </a:r>
            <a:r>
              <a:rPr lang="en-SG" sz="1400" dirty="0">
                <a:hlinkClick r:id="rId3"/>
              </a:rPr>
              <a:t>https://developersbreach.com/convolution-neural-network-deep-learning/</a:t>
            </a:r>
            <a:r>
              <a:rPr lang="en-SG" sz="1400" dirty="0"/>
              <a:t> </a:t>
            </a:r>
          </a:p>
        </p:txBody>
      </p:sp>
      <p:sp>
        <p:nvSpPr>
          <p:cNvPr id="3" name="Google Shape;147;p27">
            <a:extLst>
              <a:ext uri="{FF2B5EF4-FFF2-40B4-BE49-F238E27FC236}">
                <a16:creationId xmlns:a16="http://schemas.microsoft.com/office/drawing/2014/main" id="{E2A71492-3780-F9F1-A8A8-EAFB65BF9707}"/>
              </a:ext>
            </a:extLst>
          </p:cNvPr>
          <p:cNvSpPr txBox="1">
            <a:spLocks/>
          </p:cNvSpPr>
          <p:nvPr/>
        </p:nvSpPr>
        <p:spPr>
          <a:xfrm>
            <a:off x="838198" y="432530"/>
            <a:ext cx="10795001" cy="1034000"/>
          </a:xfrm>
          <a:prstGeom prst="rect">
            <a:avLst/>
          </a:prstGeom>
          <a:noFill/>
          <a:ln>
            <a:noFill/>
          </a:ln>
        </p:spPr>
        <p:txBody>
          <a:bodyPr spcFirstLastPara="1" vert="horz" wrap="square" lIns="91433" tIns="45700" rIns="91433"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FFFFFF"/>
              </a:buClr>
              <a:buSzPts val="3300"/>
            </a:pPr>
            <a:r>
              <a:rPr lang="en-SG" b="1">
                <a:latin typeface="Arial" panose="020B0604020202020204" pitchFamily="34" charset="0"/>
                <a:cs typeface="Arial" panose="020B0604020202020204" pitchFamily="34" charset="0"/>
              </a:rPr>
              <a:t>Supervised Learning  - Classification</a:t>
            </a:r>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268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87B7-D148-403E-A1C8-D1963C8793AD}"/>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Breast Cancer Classification - ANN</a:t>
            </a:r>
          </a:p>
        </p:txBody>
      </p:sp>
      <p:sp>
        <p:nvSpPr>
          <p:cNvPr id="3" name="Slide Number Placeholder 2">
            <a:extLst>
              <a:ext uri="{FF2B5EF4-FFF2-40B4-BE49-F238E27FC236}">
                <a16:creationId xmlns:a16="http://schemas.microsoft.com/office/drawing/2014/main" id="{738CC032-18C1-41A4-85DD-AC0377EB5B04}"/>
              </a:ext>
            </a:extLst>
          </p:cNvPr>
          <p:cNvSpPr>
            <a:spLocks noGrp="1"/>
          </p:cNvSpPr>
          <p:nvPr>
            <p:ph type="sldNum" sz="quarter" idx="12"/>
          </p:nvPr>
        </p:nvSpPr>
        <p:spPr/>
        <p:txBody>
          <a:bodyPr/>
          <a:lstStyle/>
          <a:p>
            <a:fld id="{BC55288A-6BAD-4BD4-8533-E823FC31D5E9}" type="slidenum">
              <a:rPr lang="en-SG" smtClean="0"/>
              <a:pPr/>
              <a:t>36</a:t>
            </a:fld>
            <a:endParaRPr lang="en-SG"/>
          </a:p>
        </p:txBody>
      </p:sp>
      <p:graphicFrame>
        <p:nvGraphicFramePr>
          <p:cNvPr id="9" name="Diagram 8">
            <a:extLst>
              <a:ext uri="{FF2B5EF4-FFF2-40B4-BE49-F238E27FC236}">
                <a16:creationId xmlns:a16="http://schemas.microsoft.com/office/drawing/2014/main" id="{EA70E205-45F7-41F4-AF41-078CA8A5CC13}"/>
              </a:ext>
            </a:extLst>
          </p:cNvPr>
          <p:cNvGraphicFramePr/>
          <p:nvPr/>
        </p:nvGraphicFramePr>
        <p:xfrm>
          <a:off x="877800" y="1696441"/>
          <a:ext cx="10436400" cy="161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478BEDE-BB6F-3C6E-75C7-090A6468A7E0}"/>
              </a:ext>
            </a:extLst>
          </p:cNvPr>
          <p:cNvGrpSpPr/>
          <p:nvPr/>
        </p:nvGrpSpPr>
        <p:grpSpPr>
          <a:xfrm>
            <a:off x="2316331" y="3665399"/>
            <a:ext cx="7519737" cy="1935136"/>
            <a:chOff x="4272186" y="1641640"/>
            <a:chExt cx="10026316" cy="2580181"/>
          </a:xfrm>
        </p:grpSpPr>
        <p:grpSp>
          <p:nvGrpSpPr>
            <p:cNvPr id="5" name="Group 4">
              <a:extLst>
                <a:ext uri="{FF2B5EF4-FFF2-40B4-BE49-F238E27FC236}">
                  <a16:creationId xmlns:a16="http://schemas.microsoft.com/office/drawing/2014/main" id="{678C64C9-7A6B-8734-D824-F015FF3EC882}"/>
                </a:ext>
              </a:extLst>
            </p:cNvPr>
            <p:cNvGrpSpPr/>
            <p:nvPr/>
          </p:nvGrpSpPr>
          <p:grpSpPr>
            <a:xfrm>
              <a:off x="4272186" y="1641640"/>
              <a:ext cx="10026316" cy="2580181"/>
              <a:chOff x="37071" y="3015873"/>
              <a:chExt cx="10026316" cy="2580181"/>
            </a:xfrm>
          </p:grpSpPr>
          <p:sp>
            <p:nvSpPr>
              <p:cNvPr id="21" name="Oval 20">
                <a:extLst>
                  <a:ext uri="{FF2B5EF4-FFF2-40B4-BE49-F238E27FC236}">
                    <a16:creationId xmlns:a16="http://schemas.microsoft.com/office/drawing/2014/main" id="{C2088AF2-AB6E-CA04-10A5-FE82897A3B41}"/>
                  </a:ext>
                </a:extLst>
              </p:cNvPr>
              <p:cNvSpPr/>
              <p:nvPr/>
            </p:nvSpPr>
            <p:spPr>
              <a:xfrm>
                <a:off x="2313440" y="3467818"/>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2" name="Oval 21">
                <a:extLst>
                  <a:ext uri="{FF2B5EF4-FFF2-40B4-BE49-F238E27FC236}">
                    <a16:creationId xmlns:a16="http://schemas.microsoft.com/office/drawing/2014/main" id="{A5FDF02C-A678-CCE9-528A-14BC9278BFB1}"/>
                  </a:ext>
                </a:extLst>
              </p:cNvPr>
              <p:cNvSpPr/>
              <p:nvPr/>
            </p:nvSpPr>
            <p:spPr>
              <a:xfrm>
                <a:off x="2313440" y="4161236"/>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3" name="Oval 22">
                <a:extLst>
                  <a:ext uri="{FF2B5EF4-FFF2-40B4-BE49-F238E27FC236}">
                    <a16:creationId xmlns:a16="http://schemas.microsoft.com/office/drawing/2014/main" id="{3EBBBCE2-5CCB-67F0-3BA6-976688F302E7}"/>
                  </a:ext>
                </a:extLst>
              </p:cNvPr>
              <p:cNvSpPr/>
              <p:nvPr/>
            </p:nvSpPr>
            <p:spPr>
              <a:xfrm>
                <a:off x="2313440" y="4906853"/>
                <a:ext cx="451945" cy="451945"/>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4" name="Oval 23">
                <a:extLst>
                  <a:ext uri="{FF2B5EF4-FFF2-40B4-BE49-F238E27FC236}">
                    <a16:creationId xmlns:a16="http://schemas.microsoft.com/office/drawing/2014/main" id="{FB3D74C4-DE39-2D2F-C076-0BF445CA27B4}"/>
                  </a:ext>
                </a:extLst>
              </p:cNvPr>
              <p:cNvSpPr/>
              <p:nvPr/>
            </p:nvSpPr>
            <p:spPr>
              <a:xfrm>
                <a:off x="4362958" y="5144109"/>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5" name="Oval 24">
                <a:extLst>
                  <a:ext uri="{FF2B5EF4-FFF2-40B4-BE49-F238E27FC236}">
                    <a16:creationId xmlns:a16="http://schemas.microsoft.com/office/drawing/2014/main" id="{448C16F1-6006-0174-4C40-9FD651287C28}"/>
                  </a:ext>
                </a:extLst>
              </p:cNvPr>
              <p:cNvSpPr/>
              <p:nvPr/>
            </p:nvSpPr>
            <p:spPr>
              <a:xfrm>
                <a:off x="4362958" y="3015873"/>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500"/>
              </a:p>
            </p:txBody>
          </p:sp>
          <p:sp>
            <p:nvSpPr>
              <p:cNvPr id="26" name="Oval 25">
                <a:extLst>
                  <a:ext uri="{FF2B5EF4-FFF2-40B4-BE49-F238E27FC236}">
                    <a16:creationId xmlns:a16="http://schemas.microsoft.com/office/drawing/2014/main" id="{0B698129-B199-F217-9CCC-B768FB8258BA}"/>
                  </a:ext>
                </a:extLst>
              </p:cNvPr>
              <p:cNvSpPr/>
              <p:nvPr/>
            </p:nvSpPr>
            <p:spPr>
              <a:xfrm>
                <a:off x="4362958" y="369800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7" name="Oval 26">
                <a:extLst>
                  <a:ext uri="{FF2B5EF4-FFF2-40B4-BE49-F238E27FC236}">
                    <a16:creationId xmlns:a16="http://schemas.microsoft.com/office/drawing/2014/main" id="{B0828928-FD22-67FA-521D-C4DE38CD8C6A}"/>
                  </a:ext>
                </a:extLst>
              </p:cNvPr>
              <p:cNvSpPr/>
              <p:nvPr/>
            </p:nvSpPr>
            <p:spPr>
              <a:xfrm>
                <a:off x="6412476" y="4540949"/>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8" name="Oval 27">
                <a:extLst>
                  <a:ext uri="{FF2B5EF4-FFF2-40B4-BE49-F238E27FC236}">
                    <a16:creationId xmlns:a16="http://schemas.microsoft.com/office/drawing/2014/main" id="{EB42590B-F35A-8D97-C566-C7AF796E08D6}"/>
                  </a:ext>
                </a:extLst>
              </p:cNvPr>
              <p:cNvSpPr/>
              <p:nvPr/>
            </p:nvSpPr>
            <p:spPr>
              <a:xfrm>
                <a:off x="6412476" y="3605528"/>
                <a:ext cx="451945" cy="4519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29" name="Straight Arrow Connector 28">
                <a:extLst>
                  <a:ext uri="{FF2B5EF4-FFF2-40B4-BE49-F238E27FC236}">
                    <a16:creationId xmlns:a16="http://schemas.microsoft.com/office/drawing/2014/main" id="{C7E3552C-0000-EB87-EDA7-55C731E8F30A}"/>
                  </a:ext>
                </a:extLst>
              </p:cNvPr>
              <p:cNvCxnSpPr>
                <a:stCxn id="21" idx="6"/>
                <a:endCxn id="25" idx="2"/>
              </p:cNvCxnSpPr>
              <p:nvPr/>
            </p:nvCxnSpPr>
            <p:spPr>
              <a:xfrm flipV="1">
                <a:off x="2765385" y="3241846"/>
                <a:ext cx="1597573"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A66C77-F8A5-0F15-6DBB-D05C0A6015F9}"/>
                  </a:ext>
                </a:extLst>
              </p:cNvPr>
              <p:cNvCxnSpPr>
                <a:stCxn id="21" idx="6"/>
                <a:endCxn id="26" idx="2"/>
              </p:cNvCxnSpPr>
              <p:nvPr/>
            </p:nvCxnSpPr>
            <p:spPr>
              <a:xfrm>
                <a:off x="2765385" y="3693791"/>
                <a:ext cx="1597573" cy="230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EE5C6C0-2B42-6A7D-1690-B51CBC4F8BCE}"/>
                  </a:ext>
                </a:extLst>
              </p:cNvPr>
              <p:cNvCxnSpPr>
                <a:stCxn id="21" idx="6"/>
                <a:endCxn id="24" idx="2"/>
              </p:cNvCxnSpPr>
              <p:nvPr/>
            </p:nvCxnSpPr>
            <p:spPr>
              <a:xfrm>
                <a:off x="2765385" y="3693791"/>
                <a:ext cx="1597573" cy="16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EA8D98-6A15-A87F-FCA6-A17693CA263D}"/>
                  </a:ext>
                </a:extLst>
              </p:cNvPr>
              <p:cNvCxnSpPr>
                <a:stCxn id="22" idx="6"/>
                <a:endCxn id="25" idx="2"/>
              </p:cNvCxnSpPr>
              <p:nvPr/>
            </p:nvCxnSpPr>
            <p:spPr>
              <a:xfrm flipV="1">
                <a:off x="2765385" y="3241846"/>
                <a:ext cx="1597573" cy="114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50E82F-7D60-0A39-DEA1-9177372189FC}"/>
                  </a:ext>
                </a:extLst>
              </p:cNvPr>
              <p:cNvCxnSpPr>
                <a:stCxn id="22" idx="6"/>
                <a:endCxn id="26" idx="2"/>
              </p:cNvCxnSpPr>
              <p:nvPr/>
            </p:nvCxnSpPr>
            <p:spPr>
              <a:xfrm flipV="1">
                <a:off x="2765385" y="3923981"/>
                <a:ext cx="1597573" cy="463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D25B22-C448-2D10-DF27-17E04F258787}"/>
                  </a:ext>
                </a:extLst>
              </p:cNvPr>
              <p:cNvCxnSpPr>
                <a:stCxn id="22" idx="6"/>
                <a:endCxn id="24" idx="2"/>
              </p:cNvCxnSpPr>
              <p:nvPr/>
            </p:nvCxnSpPr>
            <p:spPr>
              <a:xfrm>
                <a:off x="2765385" y="4387209"/>
                <a:ext cx="1597573" cy="98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615592E-7228-C41D-6DA0-6DFF9786A67A}"/>
                  </a:ext>
                </a:extLst>
              </p:cNvPr>
              <p:cNvCxnSpPr>
                <a:stCxn id="23" idx="6"/>
                <a:endCxn id="25" idx="2"/>
              </p:cNvCxnSpPr>
              <p:nvPr/>
            </p:nvCxnSpPr>
            <p:spPr>
              <a:xfrm flipV="1">
                <a:off x="2765385" y="3241846"/>
                <a:ext cx="1597573" cy="189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8C903F-4B04-D9AB-A6F4-FA9A01741A47}"/>
                  </a:ext>
                </a:extLst>
              </p:cNvPr>
              <p:cNvCxnSpPr>
                <a:stCxn id="23" idx="6"/>
                <a:endCxn id="26" idx="2"/>
              </p:cNvCxnSpPr>
              <p:nvPr/>
            </p:nvCxnSpPr>
            <p:spPr>
              <a:xfrm flipV="1">
                <a:off x="2765385" y="3923981"/>
                <a:ext cx="1597573" cy="1208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163F2B-6995-A314-D647-30EC06B2DF78}"/>
                  </a:ext>
                </a:extLst>
              </p:cNvPr>
              <p:cNvCxnSpPr>
                <a:stCxn id="23" idx="6"/>
                <a:endCxn id="24" idx="2"/>
              </p:cNvCxnSpPr>
              <p:nvPr/>
            </p:nvCxnSpPr>
            <p:spPr>
              <a:xfrm>
                <a:off x="2765385" y="5132826"/>
                <a:ext cx="1597573" cy="23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2989C5-F9E4-5764-6A44-E006905F7830}"/>
                  </a:ext>
                </a:extLst>
              </p:cNvPr>
              <p:cNvCxnSpPr>
                <a:stCxn id="25" idx="6"/>
                <a:endCxn id="28" idx="2"/>
              </p:cNvCxnSpPr>
              <p:nvPr/>
            </p:nvCxnSpPr>
            <p:spPr>
              <a:xfrm>
                <a:off x="4814903" y="3241846"/>
                <a:ext cx="1597573" cy="589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7D7741-1632-23DA-2AD8-179E85E57873}"/>
                  </a:ext>
                </a:extLst>
              </p:cNvPr>
              <p:cNvCxnSpPr>
                <a:stCxn id="25" idx="6"/>
                <a:endCxn id="27" idx="2"/>
              </p:cNvCxnSpPr>
              <p:nvPr/>
            </p:nvCxnSpPr>
            <p:spPr>
              <a:xfrm>
                <a:off x="4814903" y="3241846"/>
                <a:ext cx="1597573" cy="1525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988613-02D2-68E7-F04A-634EC1F9C511}"/>
                  </a:ext>
                </a:extLst>
              </p:cNvPr>
              <p:cNvCxnSpPr>
                <a:stCxn id="26" idx="6"/>
                <a:endCxn id="28" idx="2"/>
              </p:cNvCxnSpPr>
              <p:nvPr/>
            </p:nvCxnSpPr>
            <p:spPr>
              <a:xfrm flipV="1">
                <a:off x="4814903" y="3831501"/>
                <a:ext cx="1597573" cy="92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B10D67-C621-7EFE-D5C7-C7CC904F901F}"/>
                  </a:ext>
                </a:extLst>
              </p:cNvPr>
              <p:cNvCxnSpPr>
                <a:stCxn id="26" idx="6"/>
                <a:endCxn id="27" idx="2"/>
              </p:cNvCxnSpPr>
              <p:nvPr/>
            </p:nvCxnSpPr>
            <p:spPr>
              <a:xfrm>
                <a:off x="4814903" y="3923981"/>
                <a:ext cx="1597573" cy="8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3D7214-13DB-1DEF-BF02-699B7B0A9586}"/>
                  </a:ext>
                </a:extLst>
              </p:cNvPr>
              <p:cNvCxnSpPr>
                <a:stCxn id="24" idx="6"/>
                <a:endCxn id="27" idx="2"/>
              </p:cNvCxnSpPr>
              <p:nvPr/>
            </p:nvCxnSpPr>
            <p:spPr>
              <a:xfrm flipV="1">
                <a:off x="4814903" y="4766922"/>
                <a:ext cx="1597573" cy="603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1D86C2-E2AC-9698-F04C-B9177C238630}"/>
                  </a:ext>
                </a:extLst>
              </p:cNvPr>
              <p:cNvCxnSpPr>
                <a:stCxn id="24" idx="6"/>
                <a:endCxn id="28" idx="2"/>
              </p:cNvCxnSpPr>
              <p:nvPr/>
            </p:nvCxnSpPr>
            <p:spPr>
              <a:xfrm flipV="1">
                <a:off x="4814903" y="3831501"/>
                <a:ext cx="1597573" cy="15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C4C221-5D49-323D-E3DC-2F4FC47CE231}"/>
                  </a:ext>
                </a:extLst>
              </p:cNvPr>
              <p:cNvGrpSpPr/>
              <p:nvPr/>
            </p:nvGrpSpPr>
            <p:grpSpPr>
              <a:xfrm>
                <a:off x="37071" y="3434236"/>
                <a:ext cx="10026316" cy="1811172"/>
                <a:chOff x="1534333" y="3569232"/>
                <a:chExt cx="10026316" cy="1811172"/>
              </a:xfrm>
            </p:grpSpPr>
            <p:sp>
              <p:nvSpPr>
                <p:cNvPr id="50" name="TextBox 49">
                  <a:extLst>
                    <a:ext uri="{FF2B5EF4-FFF2-40B4-BE49-F238E27FC236}">
                      <a16:creationId xmlns:a16="http://schemas.microsoft.com/office/drawing/2014/main" id="{293C3C39-1E68-822A-910E-5B8E0BF5C31C}"/>
                    </a:ext>
                  </a:extLst>
                </p:cNvPr>
                <p:cNvSpPr txBox="1"/>
                <p:nvPr/>
              </p:nvSpPr>
              <p:spPr>
                <a:xfrm>
                  <a:off x="2202729" y="3569232"/>
                  <a:ext cx="141445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Mean radius</a:t>
                  </a:r>
                  <a:endParaRPr lang="en-SG" sz="1050" baseline="-250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B830C34F-BF53-20E1-4774-31A34FA53E8F}"/>
                    </a:ext>
                  </a:extLst>
                </p:cNvPr>
                <p:cNvSpPr txBox="1"/>
                <p:nvPr/>
              </p:nvSpPr>
              <p:spPr>
                <a:xfrm>
                  <a:off x="2213129" y="4264701"/>
                  <a:ext cx="140405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Mean texture</a:t>
                  </a:r>
                  <a:endParaRPr lang="en-SG" sz="1050"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2FC9DBAB-B42D-0A7B-83FB-BA7DCEC27547}"/>
                    </a:ext>
                  </a:extLst>
                </p:cNvPr>
                <p:cNvSpPr txBox="1"/>
                <p:nvPr/>
              </p:nvSpPr>
              <p:spPr>
                <a:xfrm>
                  <a:off x="1534333" y="5041849"/>
                  <a:ext cx="2054277" cy="338555"/>
                </a:xfrm>
                <a:prstGeom prst="rect">
                  <a:avLst/>
                </a:prstGeom>
                <a:noFill/>
              </p:spPr>
              <p:txBody>
                <a:bodyPr wrap="square" rtlCol="0">
                  <a:spAutoFit/>
                </a:bodyPr>
                <a:lstStyle/>
                <a:p>
                  <a:pPr algn="r"/>
                  <a:r>
                    <a:rPr lang="en-US" sz="1050" dirty="0">
                      <a:latin typeface="Times New Roman" panose="02020603050405020304" pitchFamily="18" charset="0"/>
                      <a:cs typeface="Times New Roman" panose="02020603050405020304" pitchFamily="18" charset="0"/>
                    </a:rPr>
                    <a:t>Mean perimeter</a:t>
                  </a:r>
                  <a:endParaRPr lang="en-SG" sz="1050"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9AB29343-6A9B-0EAC-DC1F-629FD2AAF6EF}"/>
                    </a:ext>
                  </a:extLst>
                </p:cNvPr>
                <p:cNvCxnSpPr/>
                <p:nvPr/>
              </p:nvCxnSpPr>
              <p:spPr>
                <a:xfrm>
                  <a:off x="3533064" y="381608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80F1468-4609-F421-3B99-22AA31D501D3}"/>
                    </a:ext>
                  </a:extLst>
                </p:cNvPr>
                <p:cNvCxnSpPr/>
                <p:nvPr/>
              </p:nvCxnSpPr>
              <p:spPr>
                <a:xfrm>
                  <a:off x="3533064" y="45134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D05B3B4-1B36-9B49-4944-E8D49A9312BA}"/>
                    </a:ext>
                  </a:extLst>
                </p:cNvPr>
                <p:cNvCxnSpPr/>
                <p:nvPr/>
              </p:nvCxnSpPr>
              <p:spPr>
                <a:xfrm>
                  <a:off x="3533064" y="525602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8908CB8-29B1-1892-3E07-11FCFB04A5CC}"/>
                    </a:ext>
                  </a:extLst>
                </p:cNvPr>
                <p:cNvCxnSpPr/>
                <p:nvPr/>
              </p:nvCxnSpPr>
              <p:spPr>
                <a:xfrm>
                  <a:off x="8377241" y="3966496"/>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20F1DF4-1EDD-4680-0871-519B92DE383B}"/>
                    </a:ext>
                  </a:extLst>
                </p:cNvPr>
                <p:cNvCxnSpPr/>
                <p:nvPr/>
              </p:nvCxnSpPr>
              <p:spPr>
                <a:xfrm>
                  <a:off x="8377241" y="4901918"/>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23D0293-51C2-7BBC-B607-E7156A763BA2}"/>
                    </a:ext>
                  </a:extLst>
                </p:cNvPr>
                <p:cNvSpPr txBox="1"/>
                <p:nvPr/>
              </p:nvSpPr>
              <p:spPr>
                <a:xfrm>
                  <a:off x="8589254" y="4672423"/>
                  <a:ext cx="2575823"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Malignant</a:t>
                  </a:r>
                  <a:endParaRPr lang="en-SG" sz="1050" baseline="-250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CFD9BB5F-0618-39F7-A3E6-2EE296764EF3}"/>
                    </a:ext>
                  </a:extLst>
                </p:cNvPr>
                <p:cNvSpPr txBox="1"/>
                <p:nvPr/>
              </p:nvSpPr>
              <p:spPr>
                <a:xfrm>
                  <a:off x="8589254" y="3740524"/>
                  <a:ext cx="2971395" cy="33855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Benign </a:t>
                  </a:r>
                  <a:endParaRPr lang="en-SG" sz="1050" baseline="-25000" dirty="0">
                    <a:latin typeface="Times New Roman" panose="02020603050405020304" pitchFamily="18" charset="0"/>
                    <a:cs typeface="Times New Roman" panose="02020603050405020304" pitchFamily="18" charset="0"/>
                  </a:endParaRPr>
                </a:p>
              </p:txBody>
            </p:sp>
          </p:grpSp>
          <p:sp>
            <p:nvSpPr>
              <p:cNvPr id="45" name="Oval 44">
                <a:extLst>
                  <a:ext uri="{FF2B5EF4-FFF2-40B4-BE49-F238E27FC236}">
                    <a16:creationId xmlns:a16="http://schemas.microsoft.com/office/drawing/2014/main" id="{E90AAF1F-BC68-E70C-490A-09E5E04DC140}"/>
                  </a:ext>
                </a:extLst>
              </p:cNvPr>
              <p:cNvSpPr/>
              <p:nvPr/>
            </p:nvSpPr>
            <p:spPr>
              <a:xfrm>
                <a:off x="4370617" y="4441048"/>
                <a:ext cx="451945" cy="451945"/>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46" name="Straight Arrow Connector 45">
                <a:extLst>
                  <a:ext uri="{FF2B5EF4-FFF2-40B4-BE49-F238E27FC236}">
                    <a16:creationId xmlns:a16="http://schemas.microsoft.com/office/drawing/2014/main" id="{64750DDA-4584-E810-EBFD-2997AC9A2C42}"/>
                  </a:ext>
                </a:extLst>
              </p:cNvPr>
              <p:cNvCxnSpPr>
                <a:stCxn id="22" idx="6"/>
                <a:endCxn id="45" idx="2"/>
              </p:cNvCxnSpPr>
              <p:nvPr/>
            </p:nvCxnSpPr>
            <p:spPr>
              <a:xfrm>
                <a:off x="2765385" y="4387209"/>
                <a:ext cx="1605232" cy="279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78D1829-7D7C-8D67-7931-6BC04ECEC17D}"/>
                  </a:ext>
                </a:extLst>
              </p:cNvPr>
              <p:cNvCxnSpPr>
                <a:stCxn id="21" idx="6"/>
                <a:endCxn id="45" idx="2"/>
              </p:cNvCxnSpPr>
              <p:nvPr/>
            </p:nvCxnSpPr>
            <p:spPr>
              <a:xfrm>
                <a:off x="2765385" y="3693791"/>
                <a:ext cx="1605232" cy="973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C0E96C1-C261-91C9-CF67-C5078AC882D4}"/>
                  </a:ext>
                </a:extLst>
              </p:cNvPr>
              <p:cNvCxnSpPr>
                <a:stCxn id="45" idx="6"/>
                <a:endCxn id="28" idx="2"/>
              </p:cNvCxnSpPr>
              <p:nvPr/>
            </p:nvCxnSpPr>
            <p:spPr>
              <a:xfrm flipV="1">
                <a:off x="4822562" y="3831501"/>
                <a:ext cx="1589914" cy="83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3CBD46-F86F-5FE2-67C6-BDBD83E2CA50}"/>
                  </a:ext>
                </a:extLst>
              </p:cNvPr>
              <p:cNvCxnSpPr>
                <a:stCxn id="45" idx="6"/>
                <a:endCxn id="27" idx="2"/>
              </p:cNvCxnSpPr>
              <p:nvPr/>
            </p:nvCxnSpPr>
            <p:spPr>
              <a:xfrm>
                <a:off x="4822562" y="4667021"/>
                <a:ext cx="1589914" cy="99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073EEAF-016E-DDB1-738B-E399D78EA2C5}"/>
                </a:ext>
              </a:extLst>
            </p:cNvPr>
            <p:cNvSpPr txBox="1"/>
            <p:nvPr/>
          </p:nvSpPr>
          <p:spPr>
            <a:xfrm>
              <a:off x="7256843" y="1833555"/>
              <a:ext cx="840756"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2687315-ABA2-8322-81F1-5EFF8844CE65}"/>
                </a:ext>
              </a:extLst>
            </p:cNvPr>
            <p:cNvSpPr txBox="1"/>
            <p:nvPr/>
          </p:nvSpPr>
          <p:spPr>
            <a:xfrm>
              <a:off x="7352734" y="2116393"/>
              <a:ext cx="872108"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1</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EA81D8-D4B0-6960-12F9-5EBD05B4B354}"/>
                </a:ext>
              </a:extLst>
            </p:cNvPr>
            <p:cNvSpPr txBox="1"/>
            <p:nvPr/>
          </p:nvSpPr>
          <p:spPr>
            <a:xfrm>
              <a:off x="9284915" y="1702391"/>
              <a:ext cx="902152"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11</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8D4FFAD-D5CD-F798-1C7D-BF8A17A7FC86}"/>
                </a:ext>
              </a:extLst>
            </p:cNvPr>
            <p:cNvSpPr txBox="1"/>
            <p:nvPr/>
          </p:nvSpPr>
          <p:spPr>
            <a:xfrm>
              <a:off x="9349886" y="2059151"/>
              <a:ext cx="901197" cy="338555"/>
            </a:xfrm>
            <a:prstGeom prst="rect">
              <a:avLst/>
            </a:prstGeom>
            <a:noFill/>
          </p:spPr>
          <p:txBody>
            <a:bodyPr wrap="square" rtlCol="0">
              <a:spAutoFit/>
            </a:bodyPr>
            <a:lstStyle/>
            <a:p>
              <a:r>
                <a:rPr lang="en-US" sz="1050" dirty="0">
                  <a:solidFill>
                    <a:schemeClr val="accent5"/>
                  </a:solidFill>
                  <a:latin typeface="Arial" panose="020B0604020202020204" pitchFamily="34" charset="0"/>
                  <a:cs typeface="Arial" panose="020B0604020202020204" pitchFamily="34" charset="0"/>
                </a:rPr>
                <a:t>W</a:t>
              </a:r>
              <a:r>
                <a:rPr lang="en-US" sz="1050" baseline="30000" dirty="0">
                  <a:solidFill>
                    <a:schemeClr val="accent5"/>
                  </a:solidFill>
                  <a:latin typeface="Arial" panose="020B0604020202020204" pitchFamily="34" charset="0"/>
                  <a:cs typeface="Arial" panose="020B0604020202020204" pitchFamily="34" charset="0"/>
                </a:rPr>
                <a:t>2</a:t>
              </a:r>
              <a:r>
                <a:rPr lang="en-US" sz="1050" baseline="-25000" dirty="0">
                  <a:solidFill>
                    <a:schemeClr val="accent5"/>
                  </a:solidFill>
                  <a:latin typeface="Arial" panose="020B0604020202020204" pitchFamily="34" charset="0"/>
                  <a:cs typeface="Arial" panose="020B0604020202020204" pitchFamily="34" charset="0"/>
                </a:rPr>
                <a:t>12</a:t>
              </a:r>
              <a:endParaRPr lang="en-SG" sz="1050" baseline="-25000" dirty="0">
                <a:solidFill>
                  <a:schemeClr val="accent5"/>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0C843E0-9D44-23A6-6B6C-11CC4270C7FF}"/>
                </a:ext>
              </a:extLst>
            </p:cNvPr>
            <p:cNvSpPr txBox="1"/>
            <p:nvPr/>
          </p:nvSpPr>
          <p:spPr>
            <a:xfrm>
              <a:off x="8662541" y="1644179"/>
              <a:ext cx="534737" cy="430887"/>
            </a:xfrm>
            <a:prstGeom prst="rect">
              <a:avLst/>
            </a:prstGeom>
            <a:noFill/>
          </p:spPr>
          <p:txBody>
            <a:bodyPr wrap="square" rtlCol="0">
              <a:spAutoFit/>
            </a:bodyPr>
            <a:lstStyle/>
            <a:p>
              <a:r>
                <a:rPr lang="el-GR" sz="1500" dirty="0"/>
                <a:t>σ</a:t>
              </a:r>
              <a:endParaRPr lang="en-SG" sz="1500" dirty="0"/>
            </a:p>
          </p:txBody>
        </p:sp>
        <p:sp>
          <p:nvSpPr>
            <p:cNvPr id="16" name="TextBox 15">
              <a:extLst>
                <a:ext uri="{FF2B5EF4-FFF2-40B4-BE49-F238E27FC236}">
                  <a16:creationId xmlns:a16="http://schemas.microsoft.com/office/drawing/2014/main" id="{2B839872-D3BE-65B0-0D08-0578952B3F68}"/>
                </a:ext>
              </a:extLst>
            </p:cNvPr>
            <p:cNvSpPr txBox="1"/>
            <p:nvPr/>
          </p:nvSpPr>
          <p:spPr>
            <a:xfrm>
              <a:off x="8662541" y="2328744"/>
              <a:ext cx="534737" cy="430887"/>
            </a:xfrm>
            <a:prstGeom prst="rect">
              <a:avLst/>
            </a:prstGeom>
            <a:noFill/>
          </p:spPr>
          <p:txBody>
            <a:bodyPr wrap="square" rtlCol="0">
              <a:spAutoFit/>
            </a:bodyPr>
            <a:lstStyle/>
            <a:p>
              <a:r>
                <a:rPr lang="el-GR" sz="1500" dirty="0"/>
                <a:t>σ</a:t>
              </a:r>
              <a:endParaRPr lang="en-SG" sz="1500" dirty="0"/>
            </a:p>
          </p:txBody>
        </p:sp>
        <p:sp>
          <p:nvSpPr>
            <p:cNvPr id="17" name="TextBox 16">
              <a:extLst>
                <a:ext uri="{FF2B5EF4-FFF2-40B4-BE49-F238E27FC236}">
                  <a16:creationId xmlns:a16="http://schemas.microsoft.com/office/drawing/2014/main" id="{4E1122D5-945E-FFD8-6301-F92D060CC6A6}"/>
                </a:ext>
              </a:extLst>
            </p:cNvPr>
            <p:cNvSpPr txBox="1"/>
            <p:nvPr/>
          </p:nvSpPr>
          <p:spPr>
            <a:xfrm>
              <a:off x="8662541" y="3065998"/>
              <a:ext cx="534737" cy="430887"/>
            </a:xfrm>
            <a:prstGeom prst="rect">
              <a:avLst/>
            </a:prstGeom>
            <a:noFill/>
          </p:spPr>
          <p:txBody>
            <a:bodyPr wrap="square" rtlCol="0">
              <a:spAutoFit/>
            </a:bodyPr>
            <a:lstStyle/>
            <a:p>
              <a:r>
                <a:rPr lang="el-GR" sz="1500" dirty="0"/>
                <a:t>σ</a:t>
              </a:r>
              <a:endParaRPr lang="en-SG" sz="1500" dirty="0"/>
            </a:p>
          </p:txBody>
        </p:sp>
        <p:sp>
          <p:nvSpPr>
            <p:cNvPr id="18" name="TextBox 17">
              <a:extLst>
                <a:ext uri="{FF2B5EF4-FFF2-40B4-BE49-F238E27FC236}">
                  <a16:creationId xmlns:a16="http://schemas.microsoft.com/office/drawing/2014/main" id="{447A229F-C9A8-5E17-CB65-405704956FF1}"/>
                </a:ext>
              </a:extLst>
            </p:cNvPr>
            <p:cNvSpPr txBox="1"/>
            <p:nvPr/>
          </p:nvSpPr>
          <p:spPr>
            <a:xfrm>
              <a:off x="8662541" y="3779789"/>
              <a:ext cx="534737" cy="430887"/>
            </a:xfrm>
            <a:prstGeom prst="rect">
              <a:avLst/>
            </a:prstGeom>
            <a:noFill/>
          </p:spPr>
          <p:txBody>
            <a:bodyPr wrap="square" rtlCol="0">
              <a:spAutoFit/>
            </a:bodyPr>
            <a:lstStyle/>
            <a:p>
              <a:r>
                <a:rPr lang="el-GR" sz="1500" dirty="0"/>
                <a:t>σ</a:t>
              </a:r>
              <a:endParaRPr lang="en-SG" sz="1500" dirty="0"/>
            </a:p>
          </p:txBody>
        </p:sp>
        <p:sp>
          <p:nvSpPr>
            <p:cNvPr id="19" name="TextBox 18">
              <a:extLst>
                <a:ext uri="{FF2B5EF4-FFF2-40B4-BE49-F238E27FC236}">
                  <a16:creationId xmlns:a16="http://schemas.microsoft.com/office/drawing/2014/main" id="{09586628-B93B-ED39-0D04-F8458973EA69}"/>
                </a:ext>
              </a:extLst>
            </p:cNvPr>
            <p:cNvSpPr txBox="1"/>
            <p:nvPr/>
          </p:nvSpPr>
          <p:spPr>
            <a:xfrm>
              <a:off x="10717517" y="2238023"/>
              <a:ext cx="534737" cy="430887"/>
            </a:xfrm>
            <a:prstGeom prst="rect">
              <a:avLst/>
            </a:prstGeom>
            <a:noFill/>
          </p:spPr>
          <p:txBody>
            <a:bodyPr wrap="square" rtlCol="0">
              <a:spAutoFit/>
            </a:bodyPr>
            <a:lstStyle/>
            <a:p>
              <a:r>
                <a:rPr lang="el-GR" sz="1500" dirty="0"/>
                <a:t>σ</a:t>
              </a:r>
              <a:endParaRPr lang="en-SG" sz="1500" dirty="0"/>
            </a:p>
          </p:txBody>
        </p:sp>
        <p:sp>
          <p:nvSpPr>
            <p:cNvPr id="20" name="TextBox 19">
              <a:extLst>
                <a:ext uri="{FF2B5EF4-FFF2-40B4-BE49-F238E27FC236}">
                  <a16:creationId xmlns:a16="http://schemas.microsoft.com/office/drawing/2014/main" id="{E1C68F68-8D0B-B14A-86AA-C89759483DD4}"/>
                </a:ext>
              </a:extLst>
            </p:cNvPr>
            <p:cNvSpPr txBox="1"/>
            <p:nvPr/>
          </p:nvSpPr>
          <p:spPr>
            <a:xfrm>
              <a:off x="10717517" y="3184345"/>
              <a:ext cx="534737" cy="430887"/>
            </a:xfrm>
            <a:prstGeom prst="rect">
              <a:avLst/>
            </a:prstGeom>
            <a:noFill/>
          </p:spPr>
          <p:txBody>
            <a:bodyPr wrap="square" rtlCol="0">
              <a:spAutoFit/>
            </a:bodyPr>
            <a:lstStyle/>
            <a:p>
              <a:r>
                <a:rPr lang="el-GR" sz="1500" dirty="0"/>
                <a:t>σ</a:t>
              </a:r>
              <a:endParaRPr lang="en-SG" sz="1500" dirty="0"/>
            </a:p>
          </p:txBody>
        </p:sp>
      </p:grpSp>
    </p:spTree>
    <p:extLst>
      <p:ext uri="{BB962C8B-B14F-4D97-AF65-F5344CB8AC3E}">
        <p14:creationId xmlns:p14="http://schemas.microsoft.com/office/powerpoint/2010/main" val="946810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87B7-D148-403E-A1C8-D1963C8793AD}"/>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MNIST Classification - CNN</a:t>
            </a:r>
          </a:p>
        </p:txBody>
      </p:sp>
      <p:sp>
        <p:nvSpPr>
          <p:cNvPr id="3" name="Slide Number Placeholder 2">
            <a:extLst>
              <a:ext uri="{FF2B5EF4-FFF2-40B4-BE49-F238E27FC236}">
                <a16:creationId xmlns:a16="http://schemas.microsoft.com/office/drawing/2014/main" id="{738CC032-18C1-41A4-85DD-AC0377EB5B04}"/>
              </a:ext>
            </a:extLst>
          </p:cNvPr>
          <p:cNvSpPr>
            <a:spLocks noGrp="1"/>
          </p:cNvSpPr>
          <p:nvPr>
            <p:ph type="sldNum" sz="quarter" idx="12"/>
          </p:nvPr>
        </p:nvSpPr>
        <p:spPr/>
        <p:txBody>
          <a:bodyPr/>
          <a:lstStyle/>
          <a:p>
            <a:fld id="{BC55288A-6BAD-4BD4-8533-E823FC31D5E9}" type="slidenum">
              <a:rPr lang="en-SG" smtClean="0"/>
              <a:pPr/>
              <a:t>37</a:t>
            </a:fld>
            <a:endParaRPr lang="en-SG"/>
          </a:p>
        </p:txBody>
      </p:sp>
      <p:graphicFrame>
        <p:nvGraphicFramePr>
          <p:cNvPr id="9" name="Diagram 8">
            <a:extLst>
              <a:ext uri="{FF2B5EF4-FFF2-40B4-BE49-F238E27FC236}">
                <a16:creationId xmlns:a16="http://schemas.microsoft.com/office/drawing/2014/main" id="{EA70E205-45F7-41F4-AF41-078CA8A5CC13}"/>
              </a:ext>
            </a:extLst>
          </p:cNvPr>
          <p:cNvGraphicFramePr/>
          <p:nvPr/>
        </p:nvGraphicFramePr>
        <p:xfrm>
          <a:off x="877800" y="1696441"/>
          <a:ext cx="10436400" cy="161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2308C030-BD3F-42AA-AD26-A5A0453A24B9}"/>
              </a:ext>
            </a:extLst>
          </p:cNvPr>
          <p:cNvSpPr txBox="1"/>
          <p:nvPr/>
        </p:nvSpPr>
        <p:spPr>
          <a:xfrm>
            <a:off x="3173081" y="4613170"/>
            <a:ext cx="1369987" cy="707886"/>
          </a:xfrm>
          <a:prstGeom prst="rect">
            <a:avLst/>
          </a:prstGeom>
          <a:noFill/>
        </p:spPr>
        <p:txBody>
          <a:bodyPr wrap="square">
            <a:spAutoFit/>
          </a:bodyPr>
          <a:lstStyle/>
          <a:p>
            <a:r>
              <a:rPr lang="en-SG" sz="2000" dirty="0"/>
              <a:t>MNIST Dataset</a:t>
            </a:r>
          </a:p>
        </p:txBody>
      </p:sp>
      <p:pic>
        <p:nvPicPr>
          <p:cNvPr id="14" name="Picture 13">
            <a:extLst>
              <a:ext uri="{FF2B5EF4-FFF2-40B4-BE49-F238E27FC236}">
                <a16:creationId xmlns:a16="http://schemas.microsoft.com/office/drawing/2014/main" id="{08FBC72F-AF3F-48A2-9637-A9FD75F09D66}"/>
              </a:ext>
            </a:extLst>
          </p:cNvPr>
          <p:cNvPicPr>
            <a:picLocks noChangeAspect="1"/>
          </p:cNvPicPr>
          <p:nvPr/>
        </p:nvPicPr>
        <p:blipFill>
          <a:blip r:embed="rId8"/>
          <a:stretch>
            <a:fillRect/>
          </a:stretch>
        </p:blipFill>
        <p:spPr>
          <a:xfrm>
            <a:off x="990600" y="3251375"/>
            <a:ext cx="2069681" cy="2069681"/>
          </a:xfrm>
          <a:prstGeom prst="rect">
            <a:avLst/>
          </a:prstGeom>
        </p:spPr>
      </p:pic>
      <p:pic>
        <p:nvPicPr>
          <p:cNvPr id="15" name="Picture 14">
            <a:extLst>
              <a:ext uri="{FF2B5EF4-FFF2-40B4-BE49-F238E27FC236}">
                <a16:creationId xmlns:a16="http://schemas.microsoft.com/office/drawing/2014/main" id="{443C8454-20B3-446C-9B7B-19DC0140C036}"/>
              </a:ext>
            </a:extLst>
          </p:cNvPr>
          <p:cNvPicPr>
            <a:picLocks noChangeAspect="1"/>
          </p:cNvPicPr>
          <p:nvPr/>
        </p:nvPicPr>
        <p:blipFill>
          <a:blip r:embed="rId9"/>
          <a:stretch>
            <a:fillRect/>
          </a:stretch>
        </p:blipFill>
        <p:spPr>
          <a:xfrm>
            <a:off x="6076200" y="3438344"/>
            <a:ext cx="2954632" cy="1212157"/>
          </a:xfrm>
          <a:prstGeom prst="rect">
            <a:avLst/>
          </a:prstGeom>
        </p:spPr>
      </p:pic>
    </p:spTree>
    <p:extLst>
      <p:ext uri="{BB962C8B-B14F-4D97-AF65-F5344CB8AC3E}">
        <p14:creationId xmlns:p14="http://schemas.microsoft.com/office/powerpoint/2010/main" val="233230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B904-EFF9-13FA-3ADE-68FD84979523}"/>
              </a:ext>
            </a:extLst>
          </p:cNvPr>
          <p:cNvSpPr>
            <a:spLocks noGrp="1"/>
          </p:cNvSpPr>
          <p:nvPr>
            <p:ph type="title"/>
          </p:nvPr>
        </p:nvSpPr>
        <p:spPr>
          <a:xfrm>
            <a:off x="838200" y="2362367"/>
            <a:ext cx="10515600" cy="1325563"/>
          </a:xfrm>
        </p:spPr>
        <p:txBody>
          <a:bodyPr/>
          <a:lstStyle/>
          <a:p>
            <a:pPr algn="ctr"/>
            <a:r>
              <a:rPr lang="en-SG" b="1" dirty="0">
                <a:latin typeface="Arial" panose="020B0604020202020204" pitchFamily="34" charset="0"/>
                <a:cs typeface="Arial" panose="020B0604020202020204" pitchFamily="34" charset="0"/>
              </a:rPr>
              <a:t>Hands-on Python Workshop </a:t>
            </a:r>
            <a:br>
              <a:rPr lang="en-SG" b="1" dirty="0">
                <a:latin typeface="Arial" panose="020B0604020202020204" pitchFamily="34" charset="0"/>
                <a:cs typeface="Arial" panose="020B0604020202020204" pitchFamily="34" charset="0"/>
              </a:rPr>
            </a:br>
            <a:r>
              <a:rPr lang="en-SG" b="1" dirty="0">
                <a:latin typeface="Arial" panose="020B0604020202020204" pitchFamily="34" charset="0"/>
                <a:cs typeface="Arial" panose="020B0604020202020204" pitchFamily="34" charset="0"/>
              </a:rPr>
              <a:t>(Self-learning) </a:t>
            </a:r>
          </a:p>
        </p:txBody>
      </p:sp>
      <p:sp>
        <p:nvSpPr>
          <p:cNvPr id="4" name="Slide Number Placeholder 3">
            <a:extLst>
              <a:ext uri="{FF2B5EF4-FFF2-40B4-BE49-F238E27FC236}">
                <a16:creationId xmlns:a16="http://schemas.microsoft.com/office/drawing/2014/main" id="{D9547517-3CF7-AE79-9A0F-4B21FCB07BA4}"/>
              </a:ext>
            </a:extLst>
          </p:cNvPr>
          <p:cNvSpPr>
            <a:spLocks noGrp="1"/>
          </p:cNvSpPr>
          <p:nvPr>
            <p:ph type="sldNum" sz="quarter" idx="12"/>
          </p:nvPr>
        </p:nvSpPr>
        <p:spPr/>
        <p:txBody>
          <a:bodyPr/>
          <a:lstStyle/>
          <a:p>
            <a:fld id="{BC55288A-6BAD-4BD4-8533-E823FC31D5E9}" type="slidenum">
              <a:rPr lang="en-SG" smtClean="0"/>
              <a:pPr/>
              <a:t>38</a:t>
            </a:fld>
            <a:endParaRPr lang="en-SG"/>
          </a:p>
        </p:txBody>
      </p:sp>
    </p:spTree>
    <p:extLst>
      <p:ext uri="{BB962C8B-B14F-4D97-AF65-F5344CB8AC3E}">
        <p14:creationId xmlns:p14="http://schemas.microsoft.com/office/powerpoint/2010/main" val="207980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888E0-B3FF-2636-2307-665F6B2AB214}"/>
              </a:ext>
            </a:extLst>
          </p:cNvPr>
          <p:cNvPicPr>
            <a:picLocks noChangeAspect="1"/>
          </p:cNvPicPr>
          <p:nvPr/>
        </p:nvPicPr>
        <p:blipFill>
          <a:blip r:embed="rId3"/>
          <a:stretch>
            <a:fillRect/>
          </a:stretch>
        </p:blipFill>
        <p:spPr>
          <a:xfrm>
            <a:off x="4417746" y="3056345"/>
            <a:ext cx="6896454" cy="3657788"/>
          </a:xfrm>
          <a:prstGeom prst="rect">
            <a:avLst/>
          </a:prstGeom>
        </p:spPr>
      </p:pic>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39</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Course Materials</a:t>
            </a:r>
          </a:p>
        </p:txBody>
      </p:sp>
      <p:sp>
        <p:nvSpPr>
          <p:cNvPr id="8" name="Content Placeholder 2">
            <a:extLst>
              <a:ext uri="{FF2B5EF4-FFF2-40B4-BE49-F238E27FC236}">
                <a16:creationId xmlns:a16="http://schemas.microsoft.com/office/drawing/2014/main" id="{A74E021E-484C-425A-A5BB-13254CA60152}"/>
              </a:ext>
            </a:extLst>
          </p:cNvPr>
          <p:cNvSpPr>
            <a:spLocks noGrp="1"/>
          </p:cNvSpPr>
          <p:nvPr>
            <p:ph idx="1"/>
          </p:nvPr>
        </p:nvSpPr>
        <p:spPr>
          <a:xfrm>
            <a:off x="7543800" y="0"/>
            <a:ext cx="4648200" cy="450648"/>
          </a:xfrm>
        </p:spPr>
        <p:txBody>
          <a:bodyPr>
            <a:normAutofit lnSpcReduction="10000"/>
          </a:bodyPr>
          <a:lstStyle/>
          <a:p>
            <a:pPr marL="0" indent="0">
              <a:lnSpc>
                <a:spcPct val="150000"/>
              </a:lnSpc>
              <a:buNone/>
            </a:pPr>
            <a:r>
              <a:rPr lang="en-US" sz="1800" dirty="0"/>
              <a:t>Google </a:t>
            </a:r>
            <a:r>
              <a:rPr lang="en-US" sz="1800" dirty="0" err="1"/>
              <a:t>Colab</a:t>
            </a:r>
            <a:r>
              <a:rPr lang="en-US" sz="1800" dirty="0"/>
              <a:t> Introduction Hands-on Workshop</a:t>
            </a:r>
          </a:p>
        </p:txBody>
      </p:sp>
      <p:sp>
        <p:nvSpPr>
          <p:cNvPr id="4" name="TextBox 3">
            <a:extLst>
              <a:ext uri="{FF2B5EF4-FFF2-40B4-BE49-F238E27FC236}">
                <a16:creationId xmlns:a16="http://schemas.microsoft.com/office/drawing/2014/main" id="{8649CCEC-978B-4187-B9D9-924E2CD23E12}"/>
              </a:ext>
            </a:extLst>
          </p:cNvPr>
          <p:cNvSpPr txBox="1"/>
          <p:nvPr/>
        </p:nvSpPr>
        <p:spPr>
          <a:xfrm>
            <a:off x="1162985" y="1810552"/>
            <a:ext cx="10522274" cy="2585323"/>
          </a:xfrm>
          <a:prstGeom prst="rect">
            <a:avLst/>
          </a:prstGeom>
          <a:noFill/>
        </p:spPr>
        <p:txBody>
          <a:bodyPr wrap="square" rtlCol="0">
            <a:spAutoFit/>
          </a:bodyPr>
          <a:lstStyle/>
          <a:p>
            <a:pPr marL="342900" indent="-342900">
              <a:buAutoNum type="arabicPeriod"/>
            </a:pPr>
            <a:r>
              <a:rPr lang="en-SG" dirty="0"/>
              <a:t>Please go to this link. We will go through the code here. </a:t>
            </a:r>
          </a:p>
          <a:p>
            <a:pPr marL="342900" indent="-342900">
              <a:buAutoNum type="arabicPeriod"/>
            </a:pPr>
            <a:endParaRPr lang="en-SG" dirty="0"/>
          </a:p>
          <a:p>
            <a:r>
              <a:rPr lang="en-SG" dirty="0">
                <a:hlinkClick r:id="rId4"/>
              </a:rPr>
              <a:t>https://github.com/shiernee/FASS_SummerEnrichmentProgram2025/blob/main/AI_Workshop_Part2.ipynb</a:t>
            </a:r>
            <a:r>
              <a:rPr lang="en-SG" dirty="0"/>
              <a:t> </a:t>
            </a:r>
          </a:p>
          <a:p>
            <a:endParaRPr lang="en-SG" dirty="0"/>
          </a:p>
          <a:p>
            <a:r>
              <a:rPr lang="en-SG" dirty="0"/>
              <a:t>2. Click “Open in </a:t>
            </a:r>
            <a:r>
              <a:rPr lang="en-SG" dirty="0" err="1"/>
              <a:t>Colab</a:t>
            </a:r>
            <a:r>
              <a:rPr lang="en-SG" dirty="0"/>
              <a:t>” </a:t>
            </a:r>
          </a:p>
          <a:p>
            <a:endParaRPr lang="en-SG" dirty="0"/>
          </a:p>
          <a:p>
            <a:r>
              <a:rPr lang="en-SG" dirty="0"/>
              <a:t>3. Save a copy in your drive. </a:t>
            </a:r>
          </a:p>
          <a:p>
            <a:pPr marL="285750" indent="-285750">
              <a:buFontTx/>
              <a:buChar char="-"/>
            </a:pPr>
            <a:r>
              <a:rPr lang="en-SG" dirty="0"/>
              <a:t>File</a:t>
            </a:r>
          </a:p>
          <a:p>
            <a:pPr marL="285750" indent="-285750">
              <a:buFontTx/>
              <a:buChar char="-"/>
            </a:pPr>
            <a:r>
              <a:rPr lang="en-SG" dirty="0"/>
              <a:t>Save a copy in Drive</a:t>
            </a:r>
          </a:p>
        </p:txBody>
      </p:sp>
      <p:sp>
        <p:nvSpPr>
          <p:cNvPr id="9" name="Arrow: Down 8">
            <a:extLst>
              <a:ext uri="{FF2B5EF4-FFF2-40B4-BE49-F238E27FC236}">
                <a16:creationId xmlns:a16="http://schemas.microsoft.com/office/drawing/2014/main" id="{66DAABAB-94A9-4EBE-9AEA-E2841E055922}"/>
              </a:ext>
            </a:extLst>
          </p:cNvPr>
          <p:cNvSpPr/>
          <p:nvPr/>
        </p:nvSpPr>
        <p:spPr>
          <a:xfrm rot="18384980">
            <a:off x="5159127" y="3457110"/>
            <a:ext cx="546652" cy="944217"/>
          </a:xfrm>
          <a:prstGeom prst="downArrow">
            <a:avLst>
              <a:gd name="adj1" fmla="val 31675"/>
              <a:gd name="adj2" fmla="val 6455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73871078"/>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7"/>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 b="1" dirty="0">
                <a:latin typeface="Arial" panose="020B0604020202020204" pitchFamily="34" charset="0"/>
                <a:cs typeface="Arial" panose="020B0604020202020204" pitchFamily="34" charset="0"/>
              </a:rPr>
              <a:t>What is AI? ML? DL?</a:t>
            </a:r>
            <a:endParaRPr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30B4FD4-A6D3-4DED-9FBE-6DCFD19A1494}"/>
              </a:ext>
            </a:extLst>
          </p:cNvPr>
          <p:cNvPicPr>
            <a:picLocks noChangeAspect="1"/>
          </p:cNvPicPr>
          <p:nvPr/>
        </p:nvPicPr>
        <p:blipFill>
          <a:blip r:embed="rId3"/>
          <a:stretch>
            <a:fillRect/>
          </a:stretch>
        </p:blipFill>
        <p:spPr>
          <a:xfrm>
            <a:off x="714376" y="1726948"/>
            <a:ext cx="10344149" cy="4747477"/>
          </a:xfrm>
          <a:prstGeom prst="rect">
            <a:avLst/>
          </a:prstGeom>
        </p:spPr>
      </p:pic>
    </p:spTree>
    <p:extLst>
      <p:ext uri="{BB962C8B-B14F-4D97-AF65-F5344CB8AC3E}">
        <p14:creationId xmlns:p14="http://schemas.microsoft.com/office/powerpoint/2010/main" val="2112686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6D88CC-7A02-0E2B-8829-15AED8066EC5}"/>
              </a:ext>
            </a:extLst>
          </p:cNvPr>
          <p:cNvPicPr>
            <a:picLocks noChangeAspect="1"/>
          </p:cNvPicPr>
          <p:nvPr/>
        </p:nvPicPr>
        <p:blipFill>
          <a:blip r:embed="rId3"/>
          <a:stretch>
            <a:fillRect/>
          </a:stretch>
        </p:blipFill>
        <p:spPr>
          <a:xfrm>
            <a:off x="4820478" y="2978581"/>
            <a:ext cx="7242542" cy="3018281"/>
          </a:xfrm>
          <a:prstGeom prst="rect">
            <a:avLst/>
          </a:prstGeom>
        </p:spPr>
      </p:pic>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40</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Google </a:t>
            </a:r>
            <a:r>
              <a:rPr lang="en-SG" b="1" dirty="0" err="1">
                <a:latin typeface="Arial" panose="020B0604020202020204" pitchFamily="34" charset="0"/>
                <a:cs typeface="Arial" panose="020B0604020202020204" pitchFamily="34" charset="0"/>
              </a:rPr>
              <a:t>Colab</a:t>
            </a:r>
            <a:endParaRPr lang="en-SG" b="1"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A74E021E-484C-425A-A5BB-13254CA60152}"/>
              </a:ext>
            </a:extLst>
          </p:cNvPr>
          <p:cNvSpPr>
            <a:spLocks noGrp="1"/>
          </p:cNvSpPr>
          <p:nvPr>
            <p:ph idx="1"/>
          </p:nvPr>
        </p:nvSpPr>
        <p:spPr>
          <a:xfrm>
            <a:off x="7543800" y="0"/>
            <a:ext cx="4648200" cy="450648"/>
          </a:xfrm>
        </p:spPr>
        <p:txBody>
          <a:bodyPr>
            <a:normAutofit lnSpcReduction="10000"/>
          </a:bodyPr>
          <a:lstStyle/>
          <a:p>
            <a:pPr marL="0" indent="0">
              <a:lnSpc>
                <a:spcPct val="150000"/>
              </a:lnSpc>
              <a:buNone/>
            </a:pPr>
            <a:r>
              <a:rPr lang="en-US" sz="1800" dirty="0"/>
              <a:t>Google </a:t>
            </a:r>
            <a:r>
              <a:rPr lang="en-US" sz="1800" dirty="0" err="1"/>
              <a:t>Colab</a:t>
            </a:r>
            <a:r>
              <a:rPr lang="en-US" sz="1800" dirty="0"/>
              <a:t> Introduction Hands-on Workshop</a:t>
            </a:r>
          </a:p>
        </p:txBody>
      </p:sp>
      <p:sp>
        <p:nvSpPr>
          <p:cNvPr id="4" name="TextBox 3">
            <a:extLst>
              <a:ext uri="{FF2B5EF4-FFF2-40B4-BE49-F238E27FC236}">
                <a16:creationId xmlns:a16="http://schemas.microsoft.com/office/drawing/2014/main" id="{8649CCEC-978B-4187-B9D9-924E2CD23E12}"/>
              </a:ext>
            </a:extLst>
          </p:cNvPr>
          <p:cNvSpPr txBox="1"/>
          <p:nvPr/>
        </p:nvSpPr>
        <p:spPr>
          <a:xfrm>
            <a:off x="831526" y="1744113"/>
            <a:ext cx="10522274" cy="3139321"/>
          </a:xfrm>
          <a:prstGeom prst="rect">
            <a:avLst/>
          </a:prstGeom>
          <a:noFill/>
        </p:spPr>
        <p:txBody>
          <a:bodyPr wrap="square" rtlCol="0">
            <a:spAutoFit/>
          </a:bodyPr>
          <a:lstStyle/>
          <a:p>
            <a:pPr marL="342900" indent="-342900">
              <a:buAutoNum type="arabicPeriod"/>
            </a:pPr>
            <a:r>
              <a:rPr lang="en-SG" dirty="0"/>
              <a:t>Please go to this link. We will go through the code here. </a:t>
            </a:r>
          </a:p>
          <a:p>
            <a:endParaRPr lang="en-SG" dirty="0"/>
          </a:p>
          <a:p>
            <a:r>
              <a:rPr lang="en-SG" dirty="0">
                <a:hlinkClick r:id="rId4"/>
              </a:rPr>
              <a:t>https://github.com/shiernee/FASS_SummerEnrichmentProgram2025/blob/main/AI_Workshop_Part2.ipynb</a:t>
            </a:r>
            <a:r>
              <a:rPr lang="en-SG" dirty="0"/>
              <a:t> </a:t>
            </a:r>
          </a:p>
          <a:p>
            <a:endParaRPr lang="en-SG" dirty="0"/>
          </a:p>
          <a:p>
            <a:r>
              <a:rPr lang="en-SG" dirty="0"/>
              <a:t>2. Click “Open in </a:t>
            </a:r>
            <a:r>
              <a:rPr lang="en-SG" dirty="0" err="1"/>
              <a:t>Colab</a:t>
            </a:r>
            <a:r>
              <a:rPr lang="en-SG" dirty="0"/>
              <a:t>” </a:t>
            </a:r>
          </a:p>
          <a:p>
            <a:endParaRPr lang="en-SG" dirty="0"/>
          </a:p>
          <a:p>
            <a:r>
              <a:rPr lang="en-SG" dirty="0"/>
              <a:t>3. Save a copy in your drive. </a:t>
            </a:r>
          </a:p>
          <a:p>
            <a:pPr marL="285750" indent="-285750">
              <a:buFontTx/>
              <a:buChar char="-"/>
            </a:pPr>
            <a:r>
              <a:rPr lang="en-SG" dirty="0"/>
              <a:t>File</a:t>
            </a:r>
          </a:p>
          <a:p>
            <a:pPr marL="285750" indent="-285750">
              <a:buFontTx/>
              <a:buChar char="-"/>
            </a:pPr>
            <a:r>
              <a:rPr lang="en-SG" dirty="0"/>
              <a:t>Save a copy in Drive</a:t>
            </a:r>
          </a:p>
          <a:p>
            <a:pPr marL="285750" indent="-285750">
              <a:buFontTx/>
              <a:buChar char="-"/>
            </a:pPr>
            <a:r>
              <a:rPr lang="en-SG" dirty="0"/>
              <a:t>You should see the name change to </a:t>
            </a:r>
          </a:p>
          <a:p>
            <a:r>
              <a:rPr lang="en-SG" dirty="0"/>
              <a:t>“Copy of AI_Workshop_Part2.ipynb”</a:t>
            </a:r>
          </a:p>
        </p:txBody>
      </p:sp>
      <p:sp>
        <p:nvSpPr>
          <p:cNvPr id="5" name="Rectangle 4">
            <a:extLst>
              <a:ext uri="{FF2B5EF4-FFF2-40B4-BE49-F238E27FC236}">
                <a16:creationId xmlns:a16="http://schemas.microsoft.com/office/drawing/2014/main" id="{87833575-E7B9-4B13-AA4B-C0911D7023CF}"/>
              </a:ext>
            </a:extLst>
          </p:cNvPr>
          <p:cNvSpPr/>
          <p:nvPr/>
        </p:nvSpPr>
        <p:spPr>
          <a:xfrm>
            <a:off x="4820478" y="2882348"/>
            <a:ext cx="2335696" cy="467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5616560"/>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41</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Conclude</a:t>
            </a:r>
          </a:p>
        </p:txBody>
      </p:sp>
      <p:sp>
        <p:nvSpPr>
          <p:cNvPr id="14" name="Content Placeholder 2">
            <a:extLst>
              <a:ext uri="{FF2B5EF4-FFF2-40B4-BE49-F238E27FC236}">
                <a16:creationId xmlns:a16="http://schemas.microsoft.com/office/drawing/2014/main" id="{A39CC9B8-C45E-4EC5-8CEB-E82033FA5985}"/>
              </a:ext>
            </a:extLst>
          </p:cNvPr>
          <p:cNvSpPr txBox="1">
            <a:spLocks/>
          </p:cNvSpPr>
          <p:nvPr/>
        </p:nvSpPr>
        <p:spPr>
          <a:xfrm>
            <a:off x="838200" y="159216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b="0" i="0" dirty="0">
                <a:solidFill>
                  <a:srgbClr val="000000"/>
                </a:solidFill>
                <a:effectLst/>
                <a:latin typeface="arial" panose="020B0604020202020204" pitchFamily="34" charset="0"/>
              </a:rPr>
              <a:t>Artificial Intelligence Overview </a:t>
            </a:r>
          </a:p>
          <a:p>
            <a:pPr marL="514350" indent="-514350">
              <a:lnSpc>
                <a:spcPct val="150000"/>
              </a:lnSpc>
              <a:buFont typeface="+mj-lt"/>
              <a:buAutoNum type="arabicPeriod"/>
            </a:pPr>
            <a:r>
              <a:rPr lang="en-US" b="0" i="0" dirty="0">
                <a:solidFill>
                  <a:srgbClr val="000000"/>
                </a:solidFill>
                <a:effectLst/>
                <a:latin typeface="arial" panose="020B0604020202020204" pitchFamily="34" charset="0"/>
              </a:rPr>
              <a:t>Classification Concept </a:t>
            </a:r>
          </a:p>
          <a:p>
            <a:pPr marL="514350" indent="-514350">
              <a:lnSpc>
                <a:spcPct val="150000"/>
              </a:lnSpc>
              <a:buFont typeface="+mj-lt"/>
              <a:buAutoNum type="arabicPeriod"/>
            </a:pPr>
            <a:r>
              <a:rPr lang="en-US" dirty="0">
                <a:solidFill>
                  <a:srgbClr val="000000"/>
                </a:solidFill>
                <a:latin typeface="arial" panose="020B0604020202020204" pitchFamily="34" charset="0"/>
              </a:rPr>
              <a:t>Multilayer Perceptron</a:t>
            </a:r>
          </a:p>
          <a:p>
            <a:pPr marL="514350" indent="-514350">
              <a:lnSpc>
                <a:spcPct val="150000"/>
              </a:lnSpc>
              <a:buFont typeface="+mj-lt"/>
              <a:buAutoNum type="arabicPeriod"/>
            </a:pPr>
            <a:r>
              <a:rPr lang="en-US" dirty="0">
                <a:solidFill>
                  <a:srgbClr val="000000"/>
                </a:solidFill>
                <a:latin typeface="arial" panose="020B0604020202020204" pitchFamily="34" charset="0"/>
              </a:rPr>
              <a:t>Convolutional Neural Network </a:t>
            </a:r>
          </a:p>
          <a:p>
            <a:pPr marL="514350" indent="-514350">
              <a:lnSpc>
                <a:spcPct val="150000"/>
              </a:lnSpc>
              <a:buFont typeface="+mj-lt"/>
              <a:buAutoNum type="arabicPeriod"/>
            </a:pPr>
            <a:r>
              <a:rPr lang="en-US" dirty="0">
                <a:solidFill>
                  <a:srgbClr val="000000"/>
                </a:solidFill>
                <a:latin typeface="arial" panose="020B0604020202020204" pitchFamily="34" charset="0"/>
              </a:rPr>
              <a:t>Hands-on Python Workshop</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162916324"/>
      </p:ext>
    </p:extLst>
  </p:cSld>
  <p:clrMapOvr>
    <a:masterClrMapping/>
  </p:clrMapOvr>
  <mc:AlternateContent xmlns:mc="http://schemas.openxmlformats.org/markup-compatibility/2006" xmlns:p14="http://schemas.microsoft.com/office/powerpoint/2010/main">
    <mc:Choice Requires="p14">
      <p:transition spd="slow" p14:dur="2000" advTm="8276"/>
    </mc:Choice>
    <mc:Fallback xmlns="">
      <p:transition spd="slow" advTm="827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42DA6ED-8699-48F2-B113-1A54376F2199}"/>
              </a:ext>
            </a:extLst>
          </p:cNvPr>
          <p:cNvSpPr>
            <a:spLocks noGrp="1"/>
          </p:cNvSpPr>
          <p:nvPr>
            <p:ph type="sldNum" sz="quarter" idx="12"/>
          </p:nvPr>
        </p:nvSpPr>
        <p:spPr/>
        <p:txBody>
          <a:bodyPr/>
          <a:lstStyle/>
          <a:p>
            <a:fld id="{BC55288A-6BAD-4BD4-8533-E823FC31D5E9}" type="slidenum">
              <a:rPr lang="en-SG" smtClean="0"/>
              <a:pPr/>
              <a:t>42</a:t>
            </a:fld>
            <a:endParaRPr lang="en-SG"/>
          </a:p>
        </p:txBody>
      </p:sp>
      <p:sp>
        <p:nvSpPr>
          <p:cNvPr id="13" name="Title 1">
            <a:extLst>
              <a:ext uri="{FF2B5EF4-FFF2-40B4-BE49-F238E27FC236}">
                <a16:creationId xmlns:a16="http://schemas.microsoft.com/office/drawing/2014/main" id="{D3213BBB-A4DC-42BD-B5C3-004DF6FC3AFF}"/>
              </a:ext>
            </a:extLst>
          </p:cNvPr>
          <p:cNvSpPr>
            <a:spLocks noGrp="1"/>
          </p:cNvSpPr>
          <p:nvPr>
            <p:ph type="title"/>
          </p:nvPr>
        </p:nvSpPr>
        <p:spPr>
          <a:xfrm>
            <a:off x="838200" y="370878"/>
            <a:ext cx="10476000" cy="1325563"/>
          </a:xfrm>
        </p:spPr>
        <p:txBody>
          <a:bodyPr/>
          <a:lstStyle/>
          <a:p>
            <a:pPr algn="ctr"/>
            <a:r>
              <a:rPr lang="en-SG" b="1" dirty="0">
                <a:latin typeface="Arial" panose="020B0604020202020204" pitchFamily="34" charset="0"/>
                <a:cs typeface="Arial" panose="020B0604020202020204" pitchFamily="34" charset="0"/>
              </a:rPr>
              <a:t>Additional Info</a:t>
            </a:r>
          </a:p>
        </p:txBody>
      </p:sp>
      <p:sp>
        <p:nvSpPr>
          <p:cNvPr id="14" name="Content Placeholder 2">
            <a:extLst>
              <a:ext uri="{FF2B5EF4-FFF2-40B4-BE49-F238E27FC236}">
                <a16:creationId xmlns:a16="http://schemas.microsoft.com/office/drawing/2014/main" id="{A39CC9B8-C45E-4EC5-8CEB-E82033FA5985}"/>
              </a:ext>
            </a:extLst>
          </p:cNvPr>
          <p:cNvSpPr txBox="1">
            <a:spLocks/>
          </p:cNvSpPr>
          <p:nvPr/>
        </p:nvSpPr>
        <p:spPr>
          <a:xfrm>
            <a:off x="838200" y="1592161"/>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b="0" i="0" dirty="0">
                <a:solidFill>
                  <a:srgbClr val="000000"/>
                </a:solidFill>
                <a:effectLst/>
                <a:latin typeface="arial" panose="020B0604020202020204" pitchFamily="34" charset="0"/>
              </a:rPr>
              <a:t>K-fold cross validation - </a:t>
            </a:r>
            <a:r>
              <a:rPr lang="en-US" b="0" i="0" dirty="0">
                <a:solidFill>
                  <a:srgbClr val="000000"/>
                </a:solidFill>
                <a:effectLst/>
                <a:latin typeface="arial" panose="020B0604020202020204" pitchFamily="34" charset="0"/>
                <a:hlinkClick r:id="rId3"/>
              </a:rPr>
              <a:t>https://machinelearningmastery.com/k-fold-cross-validation/</a:t>
            </a:r>
            <a:r>
              <a:rPr lang="en-US" b="0" i="0" dirty="0">
                <a:solidFill>
                  <a:srgbClr val="000000"/>
                </a:solidFill>
                <a:effectLst/>
                <a:latin typeface="arial" panose="020B0604020202020204" pitchFamily="34" charset="0"/>
              </a:rPr>
              <a:t> </a:t>
            </a:r>
          </a:p>
          <a:p>
            <a:pPr marL="514350" indent="-514350">
              <a:lnSpc>
                <a:spcPct val="150000"/>
              </a:lnSpc>
              <a:buFont typeface="+mj-lt"/>
              <a:buAutoNum type="arabicPeriod"/>
            </a:pPr>
            <a:r>
              <a:rPr lang="en-US" dirty="0">
                <a:solidFill>
                  <a:srgbClr val="000000"/>
                </a:solidFill>
                <a:latin typeface="arial" panose="020B0604020202020204" pitchFamily="34" charset="0"/>
              </a:rPr>
              <a:t>Hyperparameter Tuning – </a:t>
            </a:r>
            <a:r>
              <a:rPr lang="en-US" b="0" i="0" dirty="0">
                <a:solidFill>
                  <a:srgbClr val="000000"/>
                </a:solidFill>
                <a:effectLst/>
                <a:latin typeface="arial" panose="020B0604020202020204" pitchFamily="34" charset="0"/>
                <a:hlinkClick r:id="rId4"/>
              </a:rPr>
              <a:t>https://machinelearningmastery.com/hyperparameter-optimization-with-random-search-and-grid-search/</a:t>
            </a:r>
            <a:r>
              <a:rPr lang="en-US" b="0" i="0" dirty="0">
                <a:solidFill>
                  <a:srgbClr val="000000"/>
                </a:solidFill>
                <a:effectLst/>
                <a:latin typeface="arial" panose="020B0604020202020204" pitchFamily="34" charset="0"/>
              </a:rPr>
              <a:t> </a:t>
            </a:r>
          </a:p>
          <a:p>
            <a:pPr marL="514350" indent="-514350">
              <a:lnSpc>
                <a:spcPct val="150000"/>
              </a:lnSpc>
              <a:buFont typeface="+mj-lt"/>
              <a:buAutoNum type="arabicPeriod"/>
            </a:pPr>
            <a:r>
              <a:rPr lang="en-US" dirty="0" err="1">
                <a:solidFill>
                  <a:srgbClr val="000000"/>
                </a:solidFill>
                <a:latin typeface="arial" panose="020B0604020202020204" pitchFamily="34" charset="0"/>
              </a:rPr>
              <a:t>AutoML</a:t>
            </a:r>
            <a:r>
              <a:rPr lang="en-US" dirty="0">
                <a:solidFill>
                  <a:srgbClr val="000000"/>
                </a:solidFill>
                <a:latin typeface="arial" panose="020B0604020202020204" pitchFamily="34" charset="0"/>
              </a:rPr>
              <a:t> Framework - </a:t>
            </a:r>
            <a:r>
              <a:rPr lang="en-US" dirty="0">
                <a:solidFill>
                  <a:srgbClr val="000000"/>
                </a:solidFill>
                <a:latin typeface="arial" panose="020B0604020202020204" pitchFamily="34" charset="0"/>
                <a:hlinkClick r:id="rId5"/>
              </a:rPr>
              <a:t>https://nbviewer.org/github/pycaret/pycaret/blob/master/tutorials/Binary%20Classification%20Tutorial%20Level%20Beginner%20-%20%20CLF101.ipynb</a:t>
            </a:r>
            <a:r>
              <a:rPr lang="en-US" dirty="0">
                <a:solidFill>
                  <a:srgbClr val="000000"/>
                </a:solidFill>
                <a:latin typeface="arial" panose="020B0604020202020204" pitchFamily="34" charset="0"/>
              </a:rPr>
              <a:t> </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44350676"/>
      </p:ext>
    </p:extLst>
  </p:cSld>
  <p:clrMapOvr>
    <a:masterClrMapping/>
  </p:clrMapOvr>
  <mc:AlternateContent xmlns:mc="http://schemas.openxmlformats.org/markup-compatibility/2006" xmlns:p14="http://schemas.microsoft.com/office/powerpoint/2010/main">
    <mc:Choice Requires="p14">
      <p:transition spd="slow" p14:dur="2000" advTm="8276"/>
    </mc:Choice>
    <mc:Fallback xmlns="">
      <p:transition spd="slow" advTm="827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01F3-ACE3-4BD8-9671-DD83C4C93B87}"/>
              </a:ext>
            </a:extLst>
          </p:cNvPr>
          <p:cNvSpPr>
            <a:spLocks noGrp="1"/>
          </p:cNvSpPr>
          <p:nvPr>
            <p:ph type="title"/>
          </p:nvPr>
        </p:nvSpPr>
        <p:spPr/>
        <p:txBody>
          <a:bodyPr/>
          <a:lstStyle/>
          <a:p>
            <a:pPr algn="ctr"/>
            <a:r>
              <a:rPr lang="en-SG" dirty="0">
                <a:latin typeface="Arial" panose="020B0604020202020204" pitchFamily="34" charset="0"/>
                <a:cs typeface="Arial" panose="020B0604020202020204" pitchFamily="34" charset="0"/>
              </a:rPr>
              <a:t>Additional Reference </a:t>
            </a:r>
          </a:p>
        </p:txBody>
      </p:sp>
      <p:sp>
        <p:nvSpPr>
          <p:cNvPr id="3" name="Content Placeholder 2">
            <a:extLst>
              <a:ext uri="{FF2B5EF4-FFF2-40B4-BE49-F238E27FC236}">
                <a16:creationId xmlns:a16="http://schemas.microsoft.com/office/drawing/2014/main" id="{6D821989-3A25-4301-9CAB-9FED07ACC77B}"/>
              </a:ext>
            </a:extLst>
          </p:cNvPr>
          <p:cNvSpPr>
            <a:spLocks noGrp="1"/>
          </p:cNvSpPr>
          <p:nvPr>
            <p:ph idx="1"/>
          </p:nvPr>
        </p:nvSpPr>
        <p:spPr/>
        <p:txBody>
          <a:bodyPr>
            <a:normAutofit/>
          </a:bodyPr>
          <a:lstStyle/>
          <a:p>
            <a:pPr marL="514350" indent="-514350">
              <a:spcBef>
                <a:spcPts val="0"/>
              </a:spcBef>
              <a:spcAft>
                <a:spcPts val="1200"/>
              </a:spcAft>
              <a:buAutoNum type="arabicPeriod"/>
            </a:pPr>
            <a:r>
              <a:rPr lang="en-SG" sz="2400" i="0" dirty="0">
                <a:effectLst/>
                <a:latin typeface="Arial" panose="020B0604020202020204" pitchFamily="34" charset="0"/>
                <a:cs typeface="Arial" panose="020B0604020202020204" pitchFamily="34" charset="0"/>
              </a:rPr>
              <a:t>Applied Machine Learning Process</a:t>
            </a:r>
            <a:r>
              <a:rPr lang="en-SG" sz="2400" dirty="0">
                <a:latin typeface="Arial" panose="020B0604020202020204" pitchFamily="34" charset="0"/>
                <a:cs typeface="Arial" panose="020B0604020202020204" pitchFamily="34" charset="0"/>
              </a:rPr>
              <a:t> - </a:t>
            </a:r>
            <a:r>
              <a:rPr lang="en-SG" sz="2400" i="0" dirty="0">
                <a:effectLst/>
                <a:latin typeface="Arial" panose="020B0604020202020204" pitchFamily="34" charset="0"/>
                <a:cs typeface="Arial" panose="020B0604020202020204" pitchFamily="34" charset="0"/>
                <a:hlinkClick r:id="rId3" tooltip="https://machinelearningmastery.com/start-here/#process"/>
              </a:rPr>
              <a:t>https://machinelearningmastery.com/start-here/#process</a:t>
            </a:r>
            <a:endParaRPr lang="en-SG" sz="2400" dirty="0">
              <a:latin typeface="Arial" panose="020B0604020202020204" pitchFamily="34" charset="0"/>
              <a:cs typeface="Arial" panose="020B0604020202020204" pitchFamily="34" charset="0"/>
            </a:endParaRPr>
          </a:p>
          <a:p>
            <a:pPr marL="514350" indent="-514350">
              <a:spcBef>
                <a:spcPts val="0"/>
              </a:spcBef>
              <a:spcAft>
                <a:spcPts val="1200"/>
              </a:spcAft>
              <a:buFont typeface="Arial" panose="020B0604020202020204" pitchFamily="34" charset="0"/>
              <a:buAutoNum type="arabicPeriod"/>
            </a:pPr>
            <a:r>
              <a:rPr lang="en-US" sz="2400" i="0" u="none" strike="noStrike" dirty="0">
                <a:effectLst/>
                <a:latin typeface="Arial" panose="020B0604020202020204" pitchFamily="34" charset="0"/>
                <a:cs typeface="Arial" panose="020B0604020202020204" pitchFamily="34" charset="0"/>
              </a:rPr>
              <a:t>Basic Convolutional Neural Network - </a:t>
            </a:r>
            <a:r>
              <a:rPr lang="en-US" sz="2400" i="0" u="none" strike="noStrike" dirty="0">
                <a:effectLst/>
                <a:latin typeface="Arial" panose="020B0604020202020204" pitchFamily="34" charset="0"/>
                <a:cs typeface="Arial" panose="020B0604020202020204" pitchFamily="34" charset="0"/>
                <a:hlinkClick r:id="rId4"/>
              </a:rPr>
              <a:t>https://towardsdatascience.com/basics-of-the-classic-cnn-a3dce1225add</a:t>
            </a:r>
            <a:r>
              <a:rPr lang="en-US" sz="2400" dirty="0">
                <a:latin typeface="Arial" panose="020B0604020202020204" pitchFamily="34" charset="0"/>
                <a:cs typeface="Arial" panose="020B0604020202020204" pitchFamily="34" charset="0"/>
              </a:rPr>
              <a:t> </a:t>
            </a:r>
          </a:p>
          <a:p>
            <a:pPr marL="514350" indent="-514350">
              <a:spcBef>
                <a:spcPts val="0"/>
              </a:spcBef>
              <a:spcAft>
                <a:spcPts val="1200"/>
              </a:spcAft>
              <a:buFont typeface="Arial" panose="020B0604020202020204" pitchFamily="34" charset="0"/>
              <a:buAutoNum type="arabicPeriod"/>
            </a:pPr>
            <a:r>
              <a:rPr lang="en-US" sz="2400" i="0" u="none" strike="noStrike" dirty="0">
                <a:effectLst/>
                <a:latin typeface="Arial" panose="020B0604020202020204" pitchFamily="34" charset="0"/>
                <a:cs typeface="Arial" panose="020B0604020202020204" pitchFamily="34" charset="0"/>
              </a:rPr>
              <a:t>How does Convolutional Neural Networks work? </a:t>
            </a:r>
            <a:r>
              <a:rPr lang="en-SG" sz="2400" dirty="0">
                <a:latin typeface="Arial" panose="020B0604020202020204" pitchFamily="34" charset="0"/>
                <a:cs typeface="Arial" panose="020B0604020202020204" pitchFamily="34" charset="0"/>
                <a:hlinkClick r:id="rId5"/>
              </a:rPr>
              <a:t>https://e2eml.school/how_convolutional_neural_networks_work.html</a:t>
            </a:r>
            <a:r>
              <a:rPr lang="en-SG" sz="24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24F53026-0451-41BB-A4CC-2D1FD1D67EFF}"/>
              </a:ext>
            </a:extLst>
          </p:cNvPr>
          <p:cNvSpPr>
            <a:spLocks noGrp="1"/>
          </p:cNvSpPr>
          <p:nvPr>
            <p:ph type="sldNum" sz="quarter" idx="12"/>
          </p:nvPr>
        </p:nvSpPr>
        <p:spPr/>
        <p:txBody>
          <a:bodyPr/>
          <a:lstStyle/>
          <a:p>
            <a:fld id="{BC55288A-6BAD-4BD4-8533-E823FC31D5E9}" type="slidenum">
              <a:rPr lang="en-SG" smtClean="0"/>
              <a:pPr/>
              <a:t>43</a:t>
            </a:fld>
            <a:endParaRPr lang="en-SG"/>
          </a:p>
        </p:txBody>
      </p:sp>
    </p:spTree>
    <p:extLst>
      <p:ext uri="{BB962C8B-B14F-4D97-AF65-F5344CB8AC3E}">
        <p14:creationId xmlns:p14="http://schemas.microsoft.com/office/powerpoint/2010/main" val="140695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Arrow: Notched Right 1024">
            <a:extLst>
              <a:ext uri="{FF2B5EF4-FFF2-40B4-BE49-F238E27FC236}">
                <a16:creationId xmlns:a16="http://schemas.microsoft.com/office/drawing/2014/main" id="{FFA7DB6D-68AB-4257-A2B6-4B54B71E1303}"/>
              </a:ext>
            </a:extLst>
          </p:cNvPr>
          <p:cNvSpPr/>
          <p:nvPr/>
        </p:nvSpPr>
        <p:spPr>
          <a:xfrm>
            <a:off x="924130" y="3007664"/>
            <a:ext cx="10429671" cy="1901467"/>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SG"/>
          </a:p>
        </p:txBody>
      </p:sp>
      <p:sp>
        <p:nvSpPr>
          <p:cNvPr id="1027" name="Freeform: Shape 1026">
            <a:extLst>
              <a:ext uri="{FF2B5EF4-FFF2-40B4-BE49-F238E27FC236}">
                <a16:creationId xmlns:a16="http://schemas.microsoft.com/office/drawing/2014/main" id="{76DC94A2-630F-4585-8676-B8427DC1D22C}"/>
              </a:ext>
            </a:extLst>
          </p:cNvPr>
          <p:cNvSpPr/>
          <p:nvPr/>
        </p:nvSpPr>
        <p:spPr>
          <a:xfrm>
            <a:off x="244824" y="1581564"/>
            <a:ext cx="1806555"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0">
            <a:noAutofit/>
          </a:bodyPr>
          <a:lstStyle/>
          <a:p>
            <a:pPr algn="ctr" defTabSz="533387">
              <a:lnSpc>
                <a:spcPct val="90000"/>
              </a:lnSpc>
              <a:spcBef>
                <a:spcPct val="0"/>
              </a:spcBef>
              <a:spcAft>
                <a:spcPct val="35000"/>
              </a:spcAft>
            </a:pPr>
            <a:r>
              <a:rPr lang="en-SG" sz="1600" b="1" dirty="0">
                <a:solidFill>
                  <a:srgbClr val="FF0000"/>
                </a:solidFill>
                <a:latin typeface="+mj-lt"/>
              </a:rPr>
              <a:t>“Can machines think?”</a:t>
            </a:r>
          </a:p>
          <a:p>
            <a:pPr algn="ctr" defTabSz="533387">
              <a:lnSpc>
                <a:spcPct val="90000"/>
              </a:lnSpc>
              <a:spcBef>
                <a:spcPct val="0"/>
              </a:spcBef>
              <a:spcAft>
                <a:spcPct val="35000"/>
              </a:spcAft>
            </a:pPr>
            <a:r>
              <a:rPr lang="en-SG" sz="16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1061204" y="3720714"/>
            <a:ext cx="828000" cy="475367"/>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43" name="TextBox 42">
            <a:extLst>
              <a:ext uri="{FF2B5EF4-FFF2-40B4-BE49-F238E27FC236}">
                <a16:creationId xmlns:a16="http://schemas.microsoft.com/office/drawing/2014/main" id="{68A6B5A0-D771-4EB9-B141-849589F85D2E}"/>
              </a:ext>
            </a:extLst>
          </p:cNvPr>
          <p:cNvSpPr txBox="1"/>
          <p:nvPr/>
        </p:nvSpPr>
        <p:spPr>
          <a:xfrm>
            <a:off x="924130" y="3710187"/>
            <a:ext cx="969364" cy="461665"/>
          </a:xfrm>
          <a:prstGeom prst="rect">
            <a:avLst/>
          </a:prstGeom>
          <a:noFill/>
        </p:spPr>
        <p:txBody>
          <a:bodyPr wrap="square" rtlCol="0">
            <a:spAutoFit/>
          </a:bodyPr>
          <a:lstStyle/>
          <a:p>
            <a:pPr algn="ctr"/>
            <a:r>
              <a:rPr lang="en-SG" sz="24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3044248" y="1581563"/>
            <a:ext cx="1640283" cy="2614516"/>
            <a:chOff x="3044247" y="1581563"/>
            <a:chExt cx="1640283" cy="2614516"/>
          </a:xfrm>
        </p:grpSpPr>
        <p:sp>
          <p:nvSpPr>
            <p:cNvPr id="1032" name="Freeform: Shape 1031">
              <a:extLst>
                <a:ext uri="{FF2B5EF4-FFF2-40B4-BE49-F238E27FC236}">
                  <a16:creationId xmlns:a16="http://schemas.microsoft.com/office/drawing/2014/main" id="{8BC775FC-1ABA-4694-BCB7-14C15367E0E7}"/>
                </a:ext>
              </a:extLst>
            </p:cNvPr>
            <p:cNvSpPr/>
            <p:nvPr/>
          </p:nvSpPr>
          <p:spPr>
            <a:xfrm>
              <a:off x="3044247" y="1581563"/>
              <a:ext cx="1640283"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1">
              <a:noAutofit/>
            </a:bodyPr>
            <a:lstStyle/>
            <a:p>
              <a:pPr lvl="1" algn="ctr" defTabSz="533387">
                <a:lnSpc>
                  <a:spcPct val="90000"/>
                </a:lnSpc>
                <a:spcBef>
                  <a:spcPct val="0"/>
                </a:spcBef>
                <a:spcAft>
                  <a:spcPct val="15000"/>
                </a:spcAft>
              </a:pPr>
              <a:r>
                <a:rPr lang="en-SG" sz="1600" dirty="0">
                  <a:latin typeface="+mj-lt"/>
                </a:rPr>
                <a:t>First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0706" y="3720713"/>
              <a:ext cx="942672" cy="475366"/>
              <a:chOff x="3305269" y="3613448"/>
              <a:chExt cx="942672" cy="475366"/>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SG"/>
              </a:p>
            </p:txBody>
          </p:sp>
          <p:sp>
            <p:nvSpPr>
              <p:cNvPr id="85" name="TextBox 84">
                <a:extLst>
                  <a:ext uri="{FF2B5EF4-FFF2-40B4-BE49-F238E27FC236}">
                    <a16:creationId xmlns:a16="http://schemas.microsoft.com/office/drawing/2014/main" id="{33B2ED0F-EFBE-4AE8-9AB5-08D9331D0A32}"/>
                  </a:ext>
                </a:extLst>
              </p:cNvPr>
              <p:cNvSpPr txBox="1"/>
              <p:nvPr/>
            </p:nvSpPr>
            <p:spPr>
              <a:xfrm>
                <a:off x="3305269" y="3618675"/>
                <a:ext cx="930620" cy="461665"/>
              </a:xfrm>
              <a:prstGeom prst="rect">
                <a:avLst/>
              </a:prstGeom>
              <a:noFill/>
            </p:spPr>
            <p:txBody>
              <a:bodyPr wrap="square" rtlCol="0">
                <a:spAutoFit/>
              </a:bodyPr>
              <a:lstStyle/>
              <a:p>
                <a:pPr algn="ctr"/>
                <a:r>
                  <a:rPr lang="en-SG" sz="24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5641494" y="1604893"/>
            <a:ext cx="1595491" cy="2591185"/>
            <a:chOff x="5641494" y="1604893"/>
            <a:chExt cx="1595490" cy="2591186"/>
          </a:xfrm>
        </p:grpSpPr>
        <p:sp>
          <p:nvSpPr>
            <p:cNvPr id="1036" name="Freeform: Shape 1035">
              <a:extLst>
                <a:ext uri="{FF2B5EF4-FFF2-40B4-BE49-F238E27FC236}">
                  <a16:creationId xmlns:a16="http://schemas.microsoft.com/office/drawing/2014/main" id="{3E5074D0-6998-4298-B91C-B37ABBEA1DC6}"/>
                </a:ext>
              </a:extLst>
            </p:cNvPr>
            <p:cNvSpPr/>
            <p:nvPr/>
          </p:nvSpPr>
          <p:spPr>
            <a:xfrm>
              <a:off x="5641494" y="160489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1">
              <a:noAutofit/>
            </a:bodyPr>
            <a:lstStyle/>
            <a:p>
              <a:pPr lvl="1" algn="ctr" defTabSz="533387">
                <a:lnSpc>
                  <a:spcPct val="90000"/>
                </a:lnSpc>
                <a:spcBef>
                  <a:spcPct val="0"/>
                </a:spcBef>
                <a:spcAft>
                  <a:spcPct val="15000"/>
                </a:spcAft>
              </a:pPr>
              <a:r>
                <a:rPr lang="en-SG" sz="16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193626" y="3710187"/>
              <a:ext cx="935920" cy="485892"/>
              <a:chOff x="5629385" y="3602922"/>
              <a:chExt cx="935920" cy="485892"/>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SG"/>
              </a:p>
            </p:txBody>
          </p:sp>
          <p:sp>
            <p:nvSpPr>
              <p:cNvPr id="87" name="TextBox 86">
                <a:extLst>
                  <a:ext uri="{FF2B5EF4-FFF2-40B4-BE49-F238E27FC236}">
                    <a16:creationId xmlns:a16="http://schemas.microsoft.com/office/drawing/2014/main" id="{14416E5E-8FDA-4553-99A8-3DCEB731F269}"/>
                  </a:ext>
                </a:extLst>
              </p:cNvPr>
              <p:cNvSpPr txBox="1"/>
              <p:nvPr/>
            </p:nvSpPr>
            <p:spPr>
              <a:xfrm>
                <a:off x="5629385" y="3602922"/>
                <a:ext cx="930620" cy="461665"/>
              </a:xfrm>
              <a:prstGeom prst="rect">
                <a:avLst/>
              </a:prstGeom>
              <a:noFill/>
            </p:spPr>
            <p:txBody>
              <a:bodyPr wrap="square" rtlCol="0">
                <a:spAutoFit/>
              </a:bodyPr>
              <a:lstStyle/>
              <a:p>
                <a:pPr algn="ctr"/>
                <a:r>
                  <a:rPr lang="en-SG" sz="24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3"/>
          <a:stretch>
            <a:fillRect/>
          </a:stretch>
        </p:blipFill>
        <p:spPr>
          <a:xfrm>
            <a:off x="1949028" y="1621047"/>
            <a:ext cx="1033331" cy="1301996"/>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796062" y="3720715"/>
            <a:ext cx="2141431" cy="2614518"/>
            <a:chOff x="1796062" y="3720713"/>
            <a:chExt cx="2141430" cy="261451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t" anchorCtr="1">
              <a:noAutofit/>
            </a:bodyPr>
            <a:lstStyle/>
            <a:p>
              <a:pPr lvl="1" algn="ctr" defTabSz="533387">
                <a:lnSpc>
                  <a:spcPct val="90000"/>
                </a:lnSpc>
                <a:spcBef>
                  <a:spcPct val="0"/>
                </a:spcBef>
                <a:spcAft>
                  <a:spcPct val="15000"/>
                </a:spcAft>
              </a:pPr>
              <a:r>
                <a:rPr lang="en-SG" sz="16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46730" y="3720713"/>
              <a:ext cx="929015" cy="475366"/>
              <a:chOff x="2171450" y="3720713"/>
              <a:chExt cx="929015" cy="475366"/>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SG"/>
              </a:p>
            </p:txBody>
          </p:sp>
          <p:sp>
            <p:nvSpPr>
              <p:cNvPr id="84" name="TextBox 83">
                <a:extLst>
                  <a:ext uri="{FF2B5EF4-FFF2-40B4-BE49-F238E27FC236}">
                    <a16:creationId xmlns:a16="http://schemas.microsoft.com/office/drawing/2014/main" id="{86D611D5-45CE-4AC8-B29E-EDB719BA7DBE}"/>
                  </a:ext>
                </a:extLst>
              </p:cNvPr>
              <p:cNvSpPr txBox="1"/>
              <p:nvPr/>
            </p:nvSpPr>
            <p:spPr>
              <a:xfrm>
                <a:off x="2171450" y="3725940"/>
                <a:ext cx="929015" cy="461665"/>
              </a:xfrm>
              <a:prstGeom prst="rect">
                <a:avLst/>
              </a:prstGeom>
              <a:noFill/>
            </p:spPr>
            <p:txBody>
              <a:bodyPr wrap="square" rtlCol="0">
                <a:spAutoFit/>
              </a:bodyPr>
              <a:lstStyle/>
              <a:p>
                <a:pPr algn="ctr"/>
                <a:r>
                  <a:rPr lang="en-SG" sz="24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356684"/>
              <a:chOff x="1592147" y="5043223"/>
              <a:chExt cx="2141430" cy="1356684"/>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4"/>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2"/>
                <a:ext cx="2137027" cy="200055"/>
              </a:xfrm>
              <a:prstGeom prst="rect">
                <a:avLst/>
              </a:prstGeom>
              <a:noFill/>
            </p:spPr>
            <p:txBody>
              <a:bodyPr wrap="square" rtlCol="0">
                <a:spAutoFit/>
              </a:bodyPr>
              <a:lstStyle/>
              <a:p>
                <a:r>
                  <a:rPr lang="en-SG" sz="700"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805237" y="2926589"/>
            <a:ext cx="1642747" cy="523220"/>
          </a:xfrm>
          <a:prstGeom prst="rect">
            <a:avLst/>
          </a:prstGeom>
          <a:noFill/>
        </p:spPr>
        <p:txBody>
          <a:bodyPr wrap="square" rtlCol="0">
            <a:spAutoFit/>
          </a:bodyPr>
          <a:lstStyle/>
          <a:p>
            <a:r>
              <a:rPr lang="en-SG" sz="700"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4194809" y="3719041"/>
            <a:ext cx="3967267" cy="2616191"/>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t" anchorCtr="1">
              <a:noAutofit/>
            </a:bodyPr>
            <a:lstStyle/>
            <a:p>
              <a:pPr lvl="1" algn="ctr" defTabSz="533387">
                <a:lnSpc>
                  <a:spcPct val="90000"/>
                </a:lnSpc>
                <a:spcBef>
                  <a:spcPct val="0"/>
                </a:spcBef>
                <a:spcAft>
                  <a:spcPct val="15000"/>
                </a:spcAft>
              </a:pPr>
              <a:r>
                <a:rPr lang="en-SG" sz="16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55649" y="3719040"/>
              <a:ext cx="933256" cy="477039"/>
              <a:chOff x="4512820" y="3611775"/>
              <a:chExt cx="933256" cy="477039"/>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SG"/>
              </a:p>
            </p:txBody>
          </p:sp>
          <p:sp>
            <p:nvSpPr>
              <p:cNvPr id="86" name="TextBox 85">
                <a:extLst>
                  <a:ext uri="{FF2B5EF4-FFF2-40B4-BE49-F238E27FC236}">
                    <a16:creationId xmlns:a16="http://schemas.microsoft.com/office/drawing/2014/main" id="{9DE7C27D-39F2-4737-8CDC-7C802FF7176D}"/>
                  </a:ext>
                </a:extLst>
              </p:cNvPr>
              <p:cNvSpPr txBox="1"/>
              <p:nvPr/>
            </p:nvSpPr>
            <p:spPr>
              <a:xfrm>
                <a:off x="4512820" y="3611775"/>
                <a:ext cx="922345" cy="461665"/>
              </a:xfrm>
              <a:prstGeom prst="rect">
                <a:avLst/>
              </a:prstGeom>
              <a:noFill/>
            </p:spPr>
            <p:txBody>
              <a:bodyPr wrap="square" rtlCol="0">
                <a:spAutoFit/>
              </a:bodyPr>
              <a:lstStyle/>
              <a:p>
                <a:pPr algn="ctr"/>
                <a:r>
                  <a:rPr lang="en-SG" sz="24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5"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8419392" y="3712191"/>
            <a:ext cx="2964770" cy="2623040"/>
            <a:chOff x="8419391" y="3712190"/>
            <a:chExt cx="2964770"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419391" y="4433763"/>
              <a:ext cx="215147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t" anchorCtr="1">
              <a:noAutofit/>
            </a:bodyPr>
            <a:lstStyle/>
            <a:p>
              <a:pPr lvl="1" algn="ctr" defTabSz="533387">
                <a:lnSpc>
                  <a:spcPct val="90000"/>
                </a:lnSpc>
                <a:spcBef>
                  <a:spcPct val="0"/>
                </a:spcBef>
                <a:spcAft>
                  <a:spcPct val="15000"/>
                </a:spcAft>
              </a:pPr>
              <a:r>
                <a:rPr lang="en-SG" sz="16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27255" y="3712190"/>
              <a:ext cx="1036031" cy="477038"/>
              <a:chOff x="9478384" y="3611776"/>
              <a:chExt cx="1036031" cy="477038"/>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SG"/>
              </a:p>
            </p:txBody>
          </p:sp>
          <p:sp>
            <p:nvSpPr>
              <p:cNvPr id="90" name="TextBox 89">
                <a:extLst>
                  <a:ext uri="{FF2B5EF4-FFF2-40B4-BE49-F238E27FC236}">
                    <a16:creationId xmlns:a16="http://schemas.microsoft.com/office/drawing/2014/main" id="{12B01B36-9722-44CA-AAB9-4B6F8E7DFB14}"/>
                  </a:ext>
                </a:extLst>
              </p:cNvPr>
              <p:cNvSpPr txBox="1"/>
              <p:nvPr/>
            </p:nvSpPr>
            <p:spPr>
              <a:xfrm>
                <a:off x="9478384" y="3611776"/>
                <a:ext cx="1036031" cy="461665"/>
              </a:xfrm>
              <a:prstGeom prst="rect">
                <a:avLst/>
              </a:prstGeom>
              <a:noFill/>
            </p:spPr>
            <p:txBody>
              <a:bodyPr wrap="square" rtlCol="0">
                <a:spAutoFit/>
              </a:bodyPr>
              <a:lstStyle/>
              <a:p>
                <a:pPr algn="ctr"/>
                <a:r>
                  <a:rPr lang="en-SG" sz="24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6816685" y="736556"/>
            <a:ext cx="3248366" cy="3444150"/>
            <a:chOff x="6816684" y="736556"/>
            <a:chExt cx="3248366" cy="3444149"/>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875284" y="2364417"/>
              <a:ext cx="2875143" cy="1816288"/>
              <a:chOff x="6875284" y="2364417"/>
              <a:chExt cx="2875143" cy="1816288"/>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6875284" y="2364417"/>
                <a:ext cx="2751912" cy="1816288"/>
                <a:chOff x="6875284" y="2364417"/>
                <a:chExt cx="2751912" cy="1816288"/>
              </a:xfrm>
            </p:grpSpPr>
            <p:sp>
              <p:nvSpPr>
                <p:cNvPr id="1040" name="Freeform: Shape 1039">
                  <a:extLst>
                    <a:ext uri="{FF2B5EF4-FFF2-40B4-BE49-F238E27FC236}">
                      <a16:creationId xmlns:a16="http://schemas.microsoft.com/office/drawing/2014/main" id="{75C07905-0F65-4F05-A529-450511416EAD}"/>
                    </a:ext>
                  </a:extLst>
                </p:cNvPr>
                <p:cNvSpPr/>
                <p:nvPr/>
              </p:nvSpPr>
              <p:spPr>
                <a:xfrm>
                  <a:off x="6875284" y="2364417"/>
                  <a:ext cx="2751912" cy="1118613"/>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b" anchorCtr="1">
                  <a:noAutofit/>
                </a:bodyPr>
                <a:lstStyle/>
                <a:p>
                  <a:pPr lvl="1" algn="ctr" defTabSz="533387">
                    <a:lnSpc>
                      <a:spcPct val="90000"/>
                    </a:lnSpc>
                    <a:spcBef>
                      <a:spcPct val="0"/>
                    </a:spcBef>
                    <a:spcAft>
                      <a:spcPct val="15000"/>
                    </a:spcAft>
                  </a:pPr>
                  <a:r>
                    <a:rPr lang="en-SG" sz="16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68134" y="3705339"/>
                  <a:ext cx="939208" cy="475366"/>
                  <a:chOff x="8026130" y="3902431"/>
                  <a:chExt cx="939208" cy="475366"/>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SG"/>
                  </a:p>
                </p:txBody>
              </p:sp>
              <p:sp>
                <p:nvSpPr>
                  <p:cNvPr id="89" name="TextBox 88">
                    <a:extLst>
                      <a:ext uri="{FF2B5EF4-FFF2-40B4-BE49-F238E27FC236}">
                        <a16:creationId xmlns:a16="http://schemas.microsoft.com/office/drawing/2014/main" id="{7D3FD4B9-6881-43E7-87C3-C4BD79BBA9CA}"/>
                      </a:ext>
                    </a:extLst>
                  </p:cNvPr>
                  <p:cNvSpPr txBox="1"/>
                  <p:nvPr/>
                </p:nvSpPr>
                <p:spPr>
                  <a:xfrm>
                    <a:off x="8026130" y="3902431"/>
                    <a:ext cx="930839" cy="461665"/>
                  </a:xfrm>
                  <a:prstGeom prst="rect">
                    <a:avLst/>
                  </a:prstGeom>
                  <a:noFill/>
                </p:spPr>
                <p:txBody>
                  <a:bodyPr wrap="square" rtlCol="0">
                    <a:spAutoFit/>
                  </a:bodyPr>
                  <a:lstStyle/>
                  <a:p>
                    <a:pPr algn="ctr"/>
                    <a:r>
                      <a:rPr lang="en-SG" sz="24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8515" y="2546985"/>
                <a:ext cx="2751912" cy="200055"/>
              </a:xfrm>
              <a:prstGeom prst="rect">
                <a:avLst/>
              </a:prstGeom>
              <a:noFill/>
            </p:spPr>
            <p:txBody>
              <a:bodyPr wrap="square" rtlCol="0">
                <a:spAutoFit/>
              </a:bodyPr>
              <a:lstStyle/>
              <a:p>
                <a:r>
                  <a:rPr lang="en-SG" sz="700"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6684" y="736556"/>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6958265"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 b="1" dirty="0">
                <a:latin typeface="Arial" panose="020B0604020202020204" pitchFamily="34" charset="0"/>
                <a:cs typeface="Arial" panose="020B0604020202020204" pitchFamily="34" charset="0"/>
              </a:rPr>
              <a:t>History of AI</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51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AI Techniques</a:t>
            </a:r>
            <a:endParaRPr lang="en-SG" dirty="0">
              <a:latin typeface="Arial" panose="020B0604020202020204" pitchFamily="34" charset="0"/>
              <a:cs typeface="Arial" panose="020B0604020202020204" pitchFamily="34" charset="0"/>
            </a:endParaRPr>
          </a:p>
        </p:txBody>
      </p:sp>
      <p:graphicFrame>
        <p:nvGraphicFramePr>
          <p:cNvPr id="11" name="Diagram 10">
            <a:extLst>
              <a:ext uri="{FF2B5EF4-FFF2-40B4-BE49-F238E27FC236}">
                <a16:creationId xmlns:a16="http://schemas.microsoft.com/office/drawing/2014/main" id="{A0C99D3C-AFB3-4A85-8A21-5221451D9B81}"/>
              </a:ext>
            </a:extLst>
          </p:cNvPr>
          <p:cNvGraphicFramePr/>
          <p:nvPr/>
        </p:nvGraphicFramePr>
        <p:xfrm>
          <a:off x="1007275" y="1905856"/>
          <a:ext cx="10436399" cy="3593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00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latin typeface="Arial" panose="020B0604020202020204" pitchFamily="34" charset="0"/>
                <a:cs typeface="Arial" panose="020B0604020202020204" pitchFamily="34" charset="0"/>
              </a:rPr>
              <a:t>Supervised Learning  - Classification</a:t>
            </a:r>
            <a:endParaRPr lang="en-S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0080C9-E69E-4418-AA87-62AA6B97D32C}"/>
                  </a:ext>
                </a:extLst>
              </p:cNvPr>
              <p:cNvSpPr txBox="1"/>
              <p:nvPr/>
            </p:nvSpPr>
            <p:spPr>
              <a:xfrm>
                <a:off x="2188260" y="4486503"/>
                <a:ext cx="7123757" cy="12312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667" i="1">
                          <a:latin typeface="Cambria Math" panose="02040503050406030204" pitchFamily="18" charset="0"/>
                        </a:rPr>
                        <m:t>𝑖𝑛𝑝𝑢𝑡</m:t>
                      </m:r>
                      <m:r>
                        <a:rPr lang="en-SG" sz="2667" i="1">
                          <a:latin typeface="Cambria Math" panose="02040503050406030204" pitchFamily="18" charset="0"/>
                        </a:rPr>
                        <m:t> </m:t>
                      </m:r>
                      <m:r>
                        <a:rPr lang="en-SG" sz="2667" i="1">
                          <a:latin typeface="Cambria Math" panose="02040503050406030204" pitchFamily="18" charset="0"/>
                        </a:rPr>
                        <m:t>𝑠𝑝𝑎𝑐𝑒</m:t>
                      </m:r>
                      <m:r>
                        <a:rPr lang="en-SG" sz="2667" i="1">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m:t>
                      </m:r>
                      <m:r>
                        <a:rPr lang="en-SG" sz="2667" i="1">
                          <a:latin typeface="Cambria Math" panose="02040503050406030204" pitchFamily="18" charset="0"/>
                        </a:rPr>
                        <m:t>𝑛𝑢𝑚𝑒𝑟𝑖𝑐</m:t>
                      </m:r>
                      <m:r>
                        <a:rPr lang="en-SG" sz="2667" i="1">
                          <a:latin typeface="Cambria Math" panose="02040503050406030204" pitchFamily="18" charset="0"/>
                        </a:rPr>
                        <m:t> </m:t>
                      </m:r>
                      <m:r>
                        <a:rPr lang="en-SG" sz="2667" i="1">
                          <a:latin typeface="Cambria Math" panose="02040503050406030204" pitchFamily="18" charset="0"/>
                        </a:rPr>
                        <m:t>𝑓𝑒𝑎𝑡𝑢𝑟𝑒𝑠</m:t>
                      </m:r>
                    </m:oMath>
                  </m:oMathPara>
                </a14:m>
                <a:endParaRPr lang="en-SG" sz="2667" dirty="0"/>
              </a:p>
              <a:p>
                <a:pPr/>
                <a14:m>
                  <m:oMathPara xmlns:m="http://schemas.openxmlformats.org/officeDocument/2006/math">
                    <m:oMathParaPr>
                      <m:jc m:val="centerGroup"/>
                    </m:oMathParaPr>
                    <m:oMath xmlns:m="http://schemas.openxmlformats.org/officeDocument/2006/math">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rPr>
                        <m:t>= </m:t>
                      </m:r>
                      <m:sSup>
                        <m:sSupPr>
                          <m:ctrlPr>
                            <a:rPr lang="en-SG" sz="2667" i="1">
                              <a:latin typeface="Cambria Math" panose="02040503050406030204" pitchFamily="18" charset="0"/>
                              <a:ea typeface="Cambria Math" panose="02040503050406030204" pitchFamily="18" charset="0"/>
                            </a:rPr>
                          </m:ctrlPr>
                        </m:sSupPr>
                        <m:e>
                          <m:r>
                            <a:rPr lang="en-SG" sz="2667" i="1">
                              <a:latin typeface="Cambria Math" panose="02040503050406030204" pitchFamily="18" charset="0"/>
                              <a:ea typeface="Cambria Math" panose="02040503050406030204" pitchFamily="18" charset="0"/>
                            </a:rPr>
                            <m:t>ℝ</m:t>
                          </m:r>
                        </m:e>
                        <m:sup>
                          <m:r>
                            <a:rPr lang="en-SG" sz="2667" i="1">
                              <a:latin typeface="Cambria Math" panose="02040503050406030204" pitchFamily="18" charset="0"/>
                              <a:ea typeface="Cambria Math" panose="02040503050406030204" pitchFamily="18" charset="0"/>
                            </a:rPr>
                            <m:t>4</m:t>
                          </m:r>
                        </m:sup>
                      </m:sSup>
                    </m:oMath>
                  </m:oMathPara>
                </a14:m>
                <a:endParaRPr lang="en-SG" sz="2667" dirty="0"/>
              </a:p>
              <a:p>
                <a:pPr/>
                <a14:m>
                  <m:oMathPara xmlns:m="http://schemas.openxmlformats.org/officeDocument/2006/math">
                    <m:oMathParaPr>
                      <m:jc m:val="centerGroup"/>
                    </m:oMathParaPr>
                    <m:oMath xmlns:m="http://schemas.openxmlformats.org/officeDocument/2006/math">
                      <m:r>
                        <a:rPr lang="en-SG" sz="2667" i="1">
                          <a:latin typeface="Cambria Math" panose="02040503050406030204" pitchFamily="18" charset="0"/>
                        </a:rPr>
                        <m:t>𝑓</m:t>
                      </m:r>
                      <m:r>
                        <a:rPr lang="en-SG" sz="2667" i="1">
                          <a:latin typeface="Cambria Math" panose="02040503050406030204" pitchFamily="18" charset="0"/>
                        </a:rPr>
                        <m:t>:</m:t>
                      </m:r>
                      <m:r>
                        <a:rPr lang="en-SG" sz="2667">
                          <a:latin typeface="Cambria Math" panose="02040503050406030204" pitchFamily="18" charset="0"/>
                          <a:ea typeface="Cambria Math" panose="02040503050406030204" pitchFamily="18" charset="0"/>
                        </a:rPr>
                        <m:t>𝒳</m:t>
                      </m:r>
                      <m:r>
                        <a:rPr lang="en-SG" sz="2667" i="1">
                          <a:latin typeface="Cambria Math" panose="02040503050406030204" pitchFamily="18" charset="0"/>
                          <a:ea typeface="Cambria Math" panose="02040503050406030204" pitchFamily="18" charset="0"/>
                        </a:rPr>
                        <m:t>→</m:t>
                      </m:r>
                      <m:r>
                        <a:rPr lang="en-SG" sz="2667" i="1">
                          <a:latin typeface="Cambria Math" panose="02040503050406030204" pitchFamily="18" charset="0"/>
                          <a:ea typeface="Cambria Math" panose="02040503050406030204" pitchFamily="18" charset="0"/>
                        </a:rPr>
                        <m:t>𝒴</m:t>
                      </m:r>
                    </m:oMath>
                  </m:oMathPara>
                </a14:m>
                <a:endParaRPr lang="en-SG" sz="2667" dirty="0"/>
              </a:p>
            </p:txBody>
          </p:sp>
        </mc:Choice>
        <mc:Fallback xmlns="">
          <p:sp>
            <p:nvSpPr>
              <p:cNvPr id="8" name="TextBox 7">
                <a:extLst>
                  <a:ext uri="{FF2B5EF4-FFF2-40B4-BE49-F238E27FC236}">
                    <a16:creationId xmlns:a16="http://schemas.microsoft.com/office/drawing/2014/main" id="{1E0080C9-E69E-4418-AA87-62AA6B97D32C}"/>
                  </a:ext>
                </a:extLst>
              </p:cNvPr>
              <p:cNvSpPr txBox="1">
                <a:spLocks noRot="1" noChangeAspect="1" noMove="1" noResize="1" noEditPoints="1" noAdjustHandles="1" noChangeArrowheads="1" noChangeShapeType="1" noTextEdit="1"/>
              </p:cNvSpPr>
              <p:nvPr/>
            </p:nvSpPr>
            <p:spPr>
              <a:xfrm>
                <a:off x="2188260" y="4486503"/>
                <a:ext cx="7123757" cy="1231299"/>
              </a:xfrm>
              <a:prstGeom prst="rect">
                <a:avLst/>
              </a:prstGeom>
              <a:blipFill>
                <a:blip r:embed="rId3"/>
                <a:stretch>
                  <a:fillRect/>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395FF3D5-1F30-4BC0-9A2C-9905F813ABF7}"/>
              </a:ext>
            </a:extLst>
          </p:cNvPr>
          <p:cNvPicPr>
            <a:picLocks noChangeAspect="1"/>
          </p:cNvPicPr>
          <p:nvPr/>
        </p:nvPicPr>
        <p:blipFill>
          <a:blip r:embed="rId4"/>
          <a:stretch>
            <a:fillRect/>
          </a:stretch>
        </p:blipFill>
        <p:spPr>
          <a:xfrm>
            <a:off x="0" y="1745066"/>
            <a:ext cx="7716288" cy="2324908"/>
          </a:xfrm>
          <a:prstGeom prst="rect">
            <a:avLst/>
          </a:prstGeom>
        </p:spPr>
      </p:pic>
      <p:pic>
        <p:nvPicPr>
          <p:cNvPr id="9" name="Picture 8">
            <a:extLst>
              <a:ext uri="{FF2B5EF4-FFF2-40B4-BE49-F238E27FC236}">
                <a16:creationId xmlns:a16="http://schemas.microsoft.com/office/drawing/2014/main" id="{23444498-229E-4CC5-B37C-A8674C370FF6}"/>
              </a:ext>
            </a:extLst>
          </p:cNvPr>
          <p:cNvPicPr>
            <a:picLocks noChangeAspect="1"/>
          </p:cNvPicPr>
          <p:nvPr/>
        </p:nvPicPr>
        <p:blipFill>
          <a:blip r:embed="rId5"/>
          <a:stretch>
            <a:fillRect/>
          </a:stretch>
        </p:blipFill>
        <p:spPr>
          <a:xfrm>
            <a:off x="7533173" y="1837421"/>
            <a:ext cx="4552792" cy="2140201"/>
          </a:xfrm>
          <a:prstGeom prst="rect">
            <a:avLst/>
          </a:prstGeom>
        </p:spPr>
      </p:pic>
    </p:spTree>
    <p:extLst>
      <p:ext uri="{BB962C8B-B14F-4D97-AF65-F5344CB8AC3E}">
        <p14:creationId xmlns:p14="http://schemas.microsoft.com/office/powerpoint/2010/main" val="201192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latin typeface="Arial" panose="020B0604020202020204" pitchFamily="34" charset="0"/>
                <a:cs typeface="Arial" panose="020B0604020202020204" pitchFamily="34" charset="0"/>
              </a:rPr>
              <a:t>Supervised Learning  - Classification</a:t>
            </a:r>
            <a:endParaRPr lang="en-SG"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BAD634C-D6C7-1B38-6CCC-BBF70CC3290C}"/>
              </a:ext>
            </a:extLst>
          </p:cNvPr>
          <p:cNvPicPr>
            <a:picLocks noChangeAspect="1"/>
          </p:cNvPicPr>
          <p:nvPr/>
        </p:nvPicPr>
        <p:blipFill rotWithShape="1">
          <a:blip r:embed="rId3"/>
          <a:srcRect t="52304" b="-4405"/>
          <a:stretch/>
        </p:blipFill>
        <p:spPr>
          <a:xfrm>
            <a:off x="999263" y="1568934"/>
            <a:ext cx="6520473" cy="2739693"/>
          </a:xfrm>
          <a:prstGeom prst="rect">
            <a:avLst/>
          </a:prstGeom>
        </p:spPr>
      </p:pic>
      <p:pic>
        <p:nvPicPr>
          <p:cNvPr id="4" name="Picture 3">
            <a:extLst>
              <a:ext uri="{FF2B5EF4-FFF2-40B4-BE49-F238E27FC236}">
                <a16:creationId xmlns:a16="http://schemas.microsoft.com/office/drawing/2014/main" id="{7F611BAA-EFD1-33B4-9C91-1197EA6E56AA}"/>
              </a:ext>
            </a:extLst>
          </p:cNvPr>
          <p:cNvPicPr>
            <a:picLocks noChangeAspect="1"/>
          </p:cNvPicPr>
          <p:nvPr/>
        </p:nvPicPr>
        <p:blipFill>
          <a:blip r:embed="rId4"/>
          <a:stretch>
            <a:fillRect/>
          </a:stretch>
        </p:blipFill>
        <p:spPr>
          <a:xfrm>
            <a:off x="7646531" y="3428999"/>
            <a:ext cx="3986667" cy="2718907"/>
          </a:xfrm>
          <a:prstGeom prst="rect">
            <a:avLst/>
          </a:prstGeom>
        </p:spPr>
      </p:pic>
    </p:spTree>
    <p:extLst>
      <p:ext uri="{BB962C8B-B14F-4D97-AF65-F5344CB8AC3E}">
        <p14:creationId xmlns:p14="http://schemas.microsoft.com/office/powerpoint/2010/main" val="205010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FFFFFF"/>
              </a:buClr>
              <a:buSzPts val="3300"/>
            </a:pPr>
            <a:r>
              <a:rPr lang="en-SG" b="1" dirty="0">
                <a:latin typeface="Arial" panose="020B0604020202020204" pitchFamily="34" charset="0"/>
                <a:cs typeface="Arial" panose="020B0604020202020204" pitchFamily="34" charset="0"/>
              </a:rPr>
              <a:t>Machine Learning Pipeline</a:t>
            </a:r>
            <a:endParaRPr lang="en-SG"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C206F2AD-B522-D6D3-BA36-A06C557A1C87}"/>
              </a:ext>
            </a:extLst>
          </p:cNvPr>
          <p:cNvGraphicFramePr/>
          <p:nvPr>
            <p:extLst>
              <p:ext uri="{D42A27DB-BD31-4B8C-83A1-F6EECF244321}">
                <p14:modId xmlns:p14="http://schemas.microsoft.com/office/powerpoint/2010/main" val="1346665259"/>
              </p:ext>
            </p:extLst>
          </p:nvPr>
        </p:nvGraphicFramePr>
        <p:xfrm>
          <a:off x="1190411" y="1741949"/>
          <a:ext cx="9973307" cy="147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118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5930</TotalTime>
  <Words>2109</Words>
  <Application>Microsoft Office PowerPoint</Application>
  <PresentationFormat>Widescreen</PresentationFormat>
  <Paragraphs>877</Paragraphs>
  <Slides>43</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Calibri Light</vt:lpstr>
      <vt:lpstr>Cambria Math</vt:lpstr>
      <vt:lpstr>Times New Roman</vt:lpstr>
      <vt:lpstr>Wingdings</vt:lpstr>
      <vt:lpstr>Office Theme</vt:lpstr>
      <vt:lpstr>PowerPoint Presentation</vt:lpstr>
      <vt:lpstr>PowerPoint Presentation</vt:lpstr>
      <vt:lpstr>Outline</vt:lpstr>
      <vt:lpstr>What is AI? ML? DL?</vt:lpstr>
      <vt:lpstr>History of AI</vt:lpstr>
      <vt:lpstr>AI Techniques</vt:lpstr>
      <vt:lpstr>Supervised Learning  - Classification</vt:lpstr>
      <vt:lpstr>Supervised Learning  - Classification</vt:lpstr>
      <vt:lpstr>Machine Learning Pipeline</vt:lpstr>
      <vt:lpstr>Machine Learning Pipeline</vt:lpstr>
      <vt:lpstr>Machine Learning Pipeline</vt:lpstr>
      <vt:lpstr>Machine Learning Pipeline</vt:lpstr>
      <vt:lpstr>Machine Learning Pipeline</vt:lpstr>
      <vt:lpstr>Model Evaluation</vt:lpstr>
      <vt:lpstr>Hands-on Python Workshop </vt:lpstr>
      <vt:lpstr>Course Materials</vt:lpstr>
      <vt:lpstr>Google Colab</vt:lpstr>
      <vt:lpstr>Google Colab</vt:lpstr>
      <vt:lpstr>Classification</vt:lpstr>
      <vt:lpstr>Deep Learning Model</vt:lpstr>
      <vt:lpstr>Artificial Neural Network</vt:lpstr>
      <vt:lpstr>Artificial Neural Network</vt:lpstr>
      <vt:lpstr>Artificial Neural Network</vt:lpstr>
      <vt:lpstr>Convolutional Neural Network </vt:lpstr>
      <vt:lpstr>Convolutional Neural Network</vt:lpstr>
      <vt:lpstr>Convolution</vt:lpstr>
      <vt:lpstr>CNN</vt:lpstr>
      <vt:lpstr>CNN</vt:lpstr>
      <vt:lpstr>CNN</vt:lpstr>
      <vt:lpstr>CNN</vt:lpstr>
      <vt:lpstr>CNN</vt:lpstr>
      <vt:lpstr>CNN</vt:lpstr>
      <vt:lpstr>CNN</vt:lpstr>
      <vt:lpstr>Feature Extraction </vt:lpstr>
      <vt:lpstr>CNN</vt:lpstr>
      <vt:lpstr>Breast Cancer Classification - ANN</vt:lpstr>
      <vt:lpstr>MNIST Classification - CNN</vt:lpstr>
      <vt:lpstr>Hands-on Python Workshop  (Self-learning) </vt:lpstr>
      <vt:lpstr>Course Materials</vt:lpstr>
      <vt:lpstr>Google Colab</vt:lpstr>
      <vt:lpstr>Conclude</vt:lpstr>
      <vt:lpstr>Additional Info</vt:lpstr>
      <vt:lpstr>Additional 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Collaboration between University Malaya and EDAG Holding Sdn. Bhd</dc:title>
  <dc:creator>shiernee</dc:creator>
  <cp:lastModifiedBy>SAW SHIER NEE</cp:lastModifiedBy>
  <cp:revision>269</cp:revision>
  <dcterms:created xsi:type="dcterms:W3CDTF">2021-05-02T08:19:35Z</dcterms:created>
  <dcterms:modified xsi:type="dcterms:W3CDTF">2025-08-03T13:44:02Z</dcterms:modified>
</cp:coreProperties>
</file>